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6"/>
  </p:sldMasterIdLst>
  <p:notesMasterIdLst>
    <p:notesMasterId r:id="rId15"/>
  </p:notesMasterIdLst>
  <p:handoutMasterIdLst>
    <p:handoutMasterId r:id="rId16"/>
  </p:handoutMasterIdLst>
  <p:sldIdLst>
    <p:sldId id="256" r:id="rId7"/>
    <p:sldId id="268" r:id="rId8"/>
    <p:sldId id="300" r:id="rId9"/>
    <p:sldId id="1391" r:id="rId10"/>
    <p:sldId id="353" r:id="rId11"/>
    <p:sldId id="1374" r:id="rId12"/>
    <p:sldId id="325" r:id="rId13"/>
    <p:sldId id="289"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Rodgers" initials="KR" lastIdx="15" clrIdx="0"/>
  <p:cmAuthor id="2" name="SRE" initials="S" lastIdx="12" clrIdx="1">
    <p:extLst>
      <p:ext uri="{19B8F6BF-5375-455C-9EA6-DF929625EA0E}">
        <p15:presenceInfo xmlns:p15="http://schemas.microsoft.com/office/powerpoint/2012/main" userId="SRE" providerId="None"/>
      </p:ext>
    </p:extLst>
  </p:cmAuthor>
  <p:cmAuthor id="3" name="Duff, Laura" initials="DL" lastIdx="1" clrIdx="2">
    <p:extLst>
      <p:ext uri="{19B8F6BF-5375-455C-9EA6-DF929625EA0E}">
        <p15:presenceInfo xmlns:p15="http://schemas.microsoft.com/office/powerpoint/2012/main" userId="S-1-5-21-3586473188-2236239214-4124789332-628731" providerId="AD"/>
      </p:ext>
    </p:extLst>
  </p:cmAuthor>
  <p:cmAuthor id="4" name="Kristan Cybriwsky" initials="KC" lastIdx="16" clrIdx="3">
    <p:extLst>
      <p:ext uri="{19B8F6BF-5375-455C-9EA6-DF929625EA0E}">
        <p15:presenceInfo xmlns:p15="http://schemas.microsoft.com/office/powerpoint/2012/main" userId="S-1-5-21-953392452-500475491-1018750222-4626" providerId="AD"/>
      </p:ext>
    </p:extLst>
  </p:cmAuthor>
  <p:cmAuthor id="5" name="Brandon J Kennedy" initials="BJK" lastIdx="1" clrIdx="4">
    <p:extLst>
      <p:ext uri="{19B8F6BF-5375-455C-9EA6-DF929625EA0E}">
        <p15:presenceInfo xmlns:p15="http://schemas.microsoft.com/office/powerpoint/2012/main" userId="Brandon J Kenne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76"/>
    <a:srgbClr val="7B86A1"/>
    <a:srgbClr val="201E19"/>
    <a:srgbClr val="7E987D"/>
    <a:srgbClr val="20291D"/>
    <a:srgbClr val="475871"/>
    <a:srgbClr val="00A9FE"/>
    <a:srgbClr val="71D0FF"/>
    <a:srgbClr val="0085C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6633" autoAdjust="0"/>
  </p:normalViewPr>
  <p:slideViewPr>
    <p:cSldViewPr snapToGrid="0">
      <p:cViewPr>
        <p:scale>
          <a:sx n="34" d="100"/>
          <a:sy n="34" d="100"/>
        </p:scale>
        <p:origin x="946" y="744"/>
      </p:cViewPr>
      <p:guideLst>
        <p:guide orient="horz" pos="2160"/>
        <p:guide pos="2880"/>
      </p:guideLst>
    </p:cSldViewPr>
  </p:slideViewPr>
  <p:outlineViewPr>
    <p:cViewPr>
      <p:scale>
        <a:sx n="33" d="100"/>
        <a:sy n="33" d="100"/>
      </p:scale>
      <p:origin x="0" y="-2208"/>
    </p:cViewPr>
  </p:outlineViewPr>
  <p:notesTextViewPr>
    <p:cViewPr>
      <p:scale>
        <a:sx n="400" d="100"/>
        <a:sy n="400" d="100"/>
      </p:scale>
      <p:origin x="0" y="0"/>
    </p:cViewPr>
  </p:notesTextViewPr>
  <p:sorterViewPr>
    <p:cViewPr>
      <p:scale>
        <a:sx n="75" d="100"/>
        <a:sy n="75" d="100"/>
      </p:scale>
      <p:origin x="0" y="-600"/>
    </p:cViewPr>
  </p:sorterViewPr>
  <p:notesViewPr>
    <p:cSldViewPr snapToGrid="0">
      <p:cViewPr varScale="1">
        <p:scale>
          <a:sx n="52" d="100"/>
          <a:sy n="52" d="100"/>
        </p:scale>
        <p:origin x="26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diagrams/_rels/data1.xml.rels><?xml version="1.0" encoding="UTF-8" standalone="yes"?>
<Relationships xmlns="http://schemas.openxmlformats.org/package/2006/relationships"><Relationship Id="rId1" Type="http://schemas.openxmlformats.org/officeDocument/2006/relationships/image" Target="NULL"/></Relationships>
</file>

<file path=ppt/diagrams/_rels/drawing1.xml.rels><?xml version="1.0" encoding="UTF-8" standalone="yes"?>
<Relationships xmlns="http://schemas.openxmlformats.org/package/2006/relationships"><Relationship Id="rId1" Type="http://schemas.openxmlformats.org/officeDocument/2006/relationships/image" Target="NUL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1F9CD7-F521-46D1-97D7-DFFB4B89D993}"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B08E398F-4E57-4E14-83E0-2A708E8D5F1D}">
      <dgm:prSet phldrT="[Text]"/>
      <dgm:spPr/>
      <dgm:t>
        <a:bodyPr/>
        <a:lstStyle/>
        <a:p>
          <a:endParaRPr lang="en-US" dirty="0"/>
        </a:p>
      </dgm:t>
    </dgm:pt>
    <dgm:pt modelId="{1FF392BC-A625-492F-95A8-29C8AF17E890}" type="parTrans" cxnId="{C8303472-98C0-42EA-AAC0-867FBFE89BF8}">
      <dgm:prSet/>
      <dgm:spPr/>
      <dgm:t>
        <a:bodyPr/>
        <a:lstStyle/>
        <a:p>
          <a:endParaRPr lang="en-US"/>
        </a:p>
      </dgm:t>
    </dgm:pt>
    <dgm:pt modelId="{4218212D-2FDE-40B2-94D2-B8198DCAE3D0}" type="sibTrans" cxnId="{C8303472-98C0-42EA-AAC0-867FBFE89BF8}">
      <dgm:prSet/>
      <dgm:spPr/>
      <dgm:t>
        <a:bodyPr/>
        <a:lstStyle/>
        <a:p>
          <a:endParaRPr lang="en-US"/>
        </a:p>
      </dgm:t>
    </dgm:pt>
    <dgm:pt modelId="{AE2CB4A4-654B-4D9B-8C28-DD3BA2FDF79D}">
      <dgm:prSet phldrT="[Text]"/>
      <dgm:spPr/>
      <dgm:t>
        <a:bodyPr/>
        <a:lstStyle/>
        <a:p>
          <a:endParaRPr lang="en-US" dirty="0"/>
        </a:p>
      </dgm:t>
    </dgm:pt>
    <dgm:pt modelId="{626C6411-103E-4531-BA77-AF51479F2DAB}" type="parTrans" cxnId="{4FC51743-0431-47ED-B4EB-61BB58446C63}">
      <dgm:prSet/>
      <dgm:spPr/>
      <dgm:t>
        <a:bodyPr/>
        <a:lstStyle/>
        <a:p>
          <a:endParaRPr lang="en-US"/>
        </a:p>
      </dgm:t>
    </dgm:pt>
    <dgm:pt modelId="{CAFDE5C0-017B-4733-93C9-6EDB47403345}" type="sibTrans" cxnId="{4FC51743-0431-47ED-B4EB-61BB58446C63}">
      <dgm:prSet/>
      <dgm:spPr/>
      <dgm:t>
        <a:bodyPr/>
        <a:lstStyle/>
        <a:p>
          <a:endParaRPr lang="en-US"/>
        </a:p>
      </dgm:t>
    </dgm:pt>
    <dgm:pt modelId="{D3894B71-EB1F-4FF0-852F-67321E80CF0F}">
      <dgm:prSet phldrT="[Text]"/>
      <dgm:spPr/>
      <dgm:t>
        <a:bodyPr/>
        <a:lstStyle/>
        <a:p>
          <a:endParaRPr lang="en-US" dirty="0"/>
        </a:p>
      </dgm:t>
    </dgm:pt>
    <dgm:pt modelId="{EF754789-D10E-4691-8783-45A8167AABFC}" type="sibTrans" cxnId="{35E373BB-6F0E-41A5-96DC-4913AC34EE4B}">
      <dgm:prSet/>
      <dgm:spPr/>
      <dgm:t>
        <a:bodyPr/>
        <a:lstStyle/>
        <a:p>
          <a:endParaRPr lang="en-US"/>
        </a:p>
      </dgm:t>
    </dgm:pt>
    <dgm:pt modelId="{8F68049B-CEA2-4687-A675-182E7FF3EDCF}" type="parTrans" cxnId="{35E373BB-6F0E-41A5-96DC-4913AC34EE4B}">
      <dgm:prSet/>
      <dgm:spPr/>
      <dgm:t>
        <a:bodyPr/>
        <a:lstStyle/>
        <a:p>
          <a:endParaRPr lang="en-US"/>
        </a:p>
      </dgm:t>
    </dgm:pt>
    <dgm:pt modelId="{6B104515-4562-4A60-A8F2-CB54B9547A13}">
      <dgm:prSet phldrT="[Text]"/>
      <dgm:spPr/>
      <dgm:t>
        <a:bodyPr/>
        <a:lstStyle/>
        <a:p>
          <a:endParaRPr lang="en-US" dirty="0"/>
        </a:p>
      </dgm:t>
    </dgm:pt>
    <dgm:pt modelId="{61756529-CADE-42BB-AC74-BBFCAB61DF2C}" type="sibTrans" cxnId="{2BFC4BA6-D6E8-4874-BF9B-8547CD1D657C}">
      <dgm:prSet/>
      <dgm:spPr/>
      <dgm:t>
        <a:bodyPr/>
        <a:lstStyle/>
        <a:p>
          <a:endParaRPr lang="en-US"/>
        </a:p>
      </dgm:t>
    </dgm:pt>
    <dgm:pt modelId="{9190D60A-8091-4F91-89DA-736AAECFE95A}" type="parTrans" cxnId="{2BFC4BA6-D6E8-4874-BF9B-8547CD1D657C}">
      <dgm:prSet/>
      <dgm:spPr/>
      <dgm:t>
        <a:bodyPr/>
        <a:lstStyle/>
        <a:p>
          <a:endParaRPr lang="en-US"/>
        </a:p>
      </dgm:t>
    </dgm:pt>
    <dgm:pt modelId="{0F72C478-07CE-41A1-B702-8DF4EA9AB063}" type="pres">
      <dgm:prSet presAssocID="{7D1F9CD7-F521-46D1-97D7-DFFB4B89D993}" presName="Name0" presStyleCnt="0">
        <dgm:presLayoutVars>
          <dgm:dir/>
          <dgm:resizeHandles val="exact"/>
        </dgm:presLayoutVars>
      </dgm:prSet>
      <dgm:spPr/>
    </dgm:pt>
    <dgm:pt modelId="{7363D5BE-AB87-4789-A91D-B3C949E85638}" type="pres">
      <dgm:prSet presAssocID="{D3894B71-EB1F-4FF0-852F-67321E80CF0F}" presName="compNode" presStyleCnt="0"/>
      <dgm:spPr/>
    </dgm:pt>
    <dgm:pt modelId="{F27F8D9C-7F56-4613-844E-3AFF594AF533}" type="pres">
      <dgm:prSet presAssocID="{D3894B71-EB1F-4FF0-852F-67321E80CF0F}" presName="pictRect" presStyleLbl="node1" presStyleIdx="0" presStyleCnt="4" custLinFactNeighborX="-1738" custLinFactNeighborY="-241"/>
      <dgm:spPr>
        <a:blipFill>
          <a:blip xmlns:r="http://schemas.openxmlformats.org/officeDocument/2006/relationships" r:embed="rId1">
            <a:extLst>
              <a:ext uri="{28A0092B-C50C-407E-A947-70E740481C1C}">
                <a14:useLocalDpi xmlns:a14="http://schemas.microsoft.com/office/drawing/2010/main" val="0"/>
              </a:ext>
            </a:extLst>
          </a:blip>
          <a:srcRect/>
          <a:stretch>
            <a:fillRect t="-38000" b="-38000"/>
          </a:stretch>
        </a:blipFill>
        <a:effectLst>
          <a:outerShdw blurRad="50800" dist="38100" dir="2700000" algn="tl" rotWithShape="0">
            <a:prstClr val="black">
              <a:alpha val="40000"/>
            </a:prstClr>
          </a:outerShdw>
        </a:effectLst>
      </dgm:spPr>
    </dgm:pt>
    <dgm:pt modelId="{1F4402D6-CE6A-4FA0-A5FB-87FA1131851E}" type="pres">
      <dgm:prSet presAssocID="{D3894B71-EB1F-4FF0-852F-67321E80CF0F}" presName="textRect" presStyleLbl="revTx" presStyleIdx="0" presStyleCnt="4">
        <dgm:presLayoutVars>
          <dgm:bulletEnabled val="1"/>
        </dgm:presLayoutVars>
      </dgm:prSet>
      <dgm:spPr/>
    </dgm:pt>
    <dgm:pt modelId="{5DB264EC-B741-47D7-89A3-E9027103C38C}" type="pres">
      <dgm:prSet presAssocID="{EF754789-D10E-4691-8783-45A8167AABFC}" presName="sibTrans" presStyleLbl="sibTrans2D1" presStyleIdx="0" presStyleCnt="0"/>
      <dgm:spPr/>
    </dgm:pt>
    <dgm:pt modelId="{DE23D4A9-8DA7-4C85-A713-D038F93099E3}" type="pres">
      <dgm:prSet presAssocID="{6B104515-4562-4A60-A8F2-CB54B9547A13}" presName="compNode" presStyleCnt="0"/>
      <dgm:spPr/>
    </dgm:pt>
    <dgm:pt modelId="{593277D9-FBAA-4983-9CF6-4D24BDAE085B}" type="pres">
      <dgm:prSet presAssocID="{6B104515-4562-4A60-A8F2-CB54B9547A13}" presName="pictRect" presStyleLbl="node1" presStyleIdx="1"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effectLst>
          <a:outerShdw blurRad="50800" dist="38100" dir="2700000" algn="tl" rotWithShape="0">
            <a:prstClr val="black">
              <a:alpha val="40000"/>
            </a:prstClr>
          </a:outerShdw>
        </a:effectLst>
      </dgm:spPr>
    </dgm:pt>
    <dgm:pt modelId="{C88E51E1-0240-49F9-A00E-B7695CE57CC3}" type="pres">
      <dgm:prSet presAssocID="{6B104515-4562-4A60-A8F2-CB54B9547A13}" presName="textRect" presStyleLbl="revTx" presStyleIdx="1" presStyleCnt="4" custLinFactNeighborX="6219" custLinFactNeighborY="72101">
        <dgm:presLayoutVars>
          <dgm:bulletEnabled val="1"/>
        </dgm:presLayoutVars>
      </dgm:prSet>
      <dgm:spPr/>
    </dgm:pt>
    <dgm:pt modelId="{BE10AA7E-F50A-4729-ABA7-B648B75879C7}" type="pres">
      <dgm:prSet presAssocID="{61756529-CADE-42BB-AC74-BBFCAB61DF2C}" presName="sibTrans" presStyleLbl="sibTrans2D1" presStyleIdx="0" presStyleCnt="0"/>
      <dgm:spPr/>
    </dgm:pt>
    <dgm:pt modelId="{86542562-5F24-4258-AC5B-B08628D6F384}" type="pres">
      <dgm:prSet presAssocID="{B08E398F-4E57-4E14-83E0-2A708E8D5F1D}" presName="compNode" presStyleCnt="0"/>
      <dgm:spPr/>
    </dgm:pt>
    <dgm:pt modelId="{E13D33B9-E85D-409F-A51A-5309FEFEE56E}" type="pres">
      <dgm:prSet presAssocID="{B08E398F-4E57-4E14-83E0-2A708E8D5F1D}" presName="pictRect" presStyleLbl="node1" presStyleIdx="2"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34000" b="-34000"/>
          </a:stretch>
        </a:blipFill>
        <a:effectLst>
          <a:outerShdw blurRad="50800" dist="38100" dir="2700000" algn="tl" rotWithShape="0">
            <a:prstClr val="black">
              <a:alpha val="40000"/>
            </a:prstClr>
          </a:outerShdw>
        </a:effectLst>
      </dgm:spPr>
    </dgm:pt>
    <dgm:pt modelId="{8E794580-CFD9-49E3-8FD3-477C64B29789}" type="pres">
      <dgm:prSet presAssocID="{B08E398F-4E57-4E14-83E0-2A708E8D5F1D}" presName="textRect" presStyleLbl="revTx" presStyleIdx="2" presStyleCnt="4">
        <dgm:presLayoutVars>
          <dgm:bulletEnabled val="1"/>
        </dgm:presLayoutVars>
      </dgm:prSet>
      <dgm:spPr/>
    </dgm:pt>
    <dgm:pt modelId="{897A288B-4DDD-4285-8B5E-BE08EAD4E3FC}" type="pres">
      <dgm:prSet presAssocID="{4218212D-2FDE-40B2-94D2-B8198DCAE3D0}" presName="sibTrans" presStyleLbl="sibTrans2D1" presStyleIdx="0" presStyleCnt="0"/>
      <dgm:spPr/>
    </dgm:pt>
    <dgm:pt modelId="{B6F16B8A-28B7-4D29-844F-006EB14EA85F}" type="pres">
      <dgm:prSet presAssocID="{AE2CB4A4-654B-4D9B-8C28-DD3BA2FDF79D}" presName="compNode" presStyleCnt="0"/>
      <dgm:spPr/>
    </dgm:pt>
    <dgm:pt modelId="{8FEFAF1C-6003-4469-AE39-998FE2502FA9}" type="pres">
      <dgm:prSet presAssocID="{AE2CB4A4-654B-4D9B-8C28-DD3BA2FDF79D}" presName="pictRect" presStyleLbl="node1" presStyleIdx="3"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a:effectLst>
          <a:outerShdw blurRad="50800" dist="38100" dir="2700000" algn="tl" rotWithShape="0">
            <a:prstClr val="black">
              <a:alpha val="40000"/>
            </a:prstClr>
          </a:outerShdw>
        </a:effectLst>
      </dgm:spPr>
    </dgm:pt>
    <dgm:pt modelId="{FF496922-99EB-45E1-B1DF-1CD6F5F7B028}" type="pres">
      <dgm:prSet presAssocID="{AE2CB4A4-654B-4D9B-8C28-DD3BA2FDF79D}" presName="textRect" presStyleLbl="revTx" presStyleIdx="3" presStyleCnt="4">
        <dgm:presLayoutVars>
          <dgm:bulletEnabled val="1"/>
        </dgm:presLayoutVars>
      </dgm:prSet>
      <dgm:spPr/>
    </dgm:pt>
  </dgm:ptLst>
  <dgm:cxnLst>
    <dgm:cxn modelId="{4FC51743-0431-47ED-B4EB-61BB58446C63}" srcId="{7D1F9CD7-F521-46D1-97D7-DFFB4B89D993}" destId="{AE2CB4A4-654B-4D9B-8C28-DD3BA2FDF79D}" srcOrd="3" destOrd="0" parTransId="{626C6411-103E-4531-BA77-AF51479F2DAB}" sibTransId="{CAFDE5C0-017B-4733-93C9-6EDB47403345}"/>
    <dgm:cxn modelId="{FDAAAB47-2ABC-4DC1-880B-172F0CDE52C0}" type="presOf" srcId="{EF754789-D10E-4691-8783-45A8167AABFC}" destId="{5DB264EC-B741-47D7-89A3-E9027103C38C}" srcOrd="0" destOrd="0" presId="urn:microsoft.com/office/officeart/2005/8/layout/pList1"/>
    <dgm:cxn modelId="{C32DD76B-A031-4E79-8225-9EFCFA2D263C}" type="presOf" srcId="{61756529-CADE-42BB-AC74-BBFCAB61DF2C}" destId="{BE10AA7E-F50A-4729-ABA7-B648B75879C7}" srcOrd="0" destOrd="0" presId="urn:microsoft.com/office/officeart/2005/8/layout/pList1"/>
    <dgm:cxn modelId="{7C9B3F4E-0B8A-455C-B24A-DC1EA008758F}" type="presOf" srcId="{7D1F9CD7-F521-46D1-97D7-DFFB4B89D993}" destId="{0F72C478-07CE-41A1-B702-8DF4EA9AB063}" srcOrd="0" destOrd="0" presId="urn:microsoft.com/office/officeart/2005/8/layout/pList1"/>
    <dgm:cxn modelId="{296FF070-8CF5-40E3-A24B-A71834F4B2CC}" type="presOf" srcId="{B08E398F-4E57-4E14-83E0-2A708E8D5F1D}" destId="{8E794580-CFD9-49E3-8FD3-477C64B29789}" srcOrd="0" destOrd="0" presId="urn:microsoft.com/office/officeart/2005/8/layout/pList1"/>
    <dgm:cxn modelId="{D058E751-31CB-40E4-B1F2-770C25568E0B}" type="presOf" srcId="{D3894B71-EB1F-4FF0-852F-67321E80CF0F}" destId="{1F4402D6-CE6A-4FA0-A5FB-87FA1131851E}" srcOrd="0" destOrd="0" presId="urn:microsoft.com/office/officeart/2005/8/layout/pList1"/>
    <dgm:cxn modelId="{C8303472-98C0-42EA-AAC0-867FBFE89BF8}" srcId="{7D1F9CD7-F521-46D1-97D7-DFFB4B89D993}" destId="{B08E398F-4E57-4E14-83E0-2A708E8D5F1D}" srcOrd="2" destOrd="0" parTransId="{1FF392BC-A625-492F-95A8-29C8AF17E890}" sibTransId="{4218212D-2FDE-40B2-94D2-B8198DCAE3D0}"/>
    <dgm:cxn modelId="{6188889A-CC64-409B-9EA6-D16867388A56}" type="presOf" srcId="{4218212D-2FDE-40B2-94D2-B8198DCAE3D0}" destId="{897A288B-4DDD-4285-8B5E-BE08EAD4E3FC}" srcOrd="0" destOrd="0" presId="urn:microsoft.com/office/officeart/2005/8/layout/pList1"/>
    <dgm:cxn modelId="{2BFC4BA6-D6E8-4874-BF9B-8547CD1D657C}" srcId="{7D1F9CD7-F521-46D1-97D7-DFFB4B89D993}" destId="{6B104515-4562-4A60-A8F2-CB54B9547A13}" srcOrd="1" destOrd="0" parTransId="{9190D60A-8091-4F91-89DA-736AAECFE95A}" sibTransId="{61756529-CADE-42BB-AC74-BBFCAB61DF2C}"/>
    <dgm:cxn modelId="{6339D4AA-DDA5-4CC8-8F10-3DD3D26BAB31}" type="presOf" srcId="{AE2CB4A4-654B-4D9B-8C28-DD3BA2FDF79D}" destId="{FF496922-99EB-45E1-B1DF-1CD6F5F7B028}" srcOrd="0" destOrd="0" presId="urn:microsoft.com/office/officeart/2005/8/layout/pList1"/>
    <dgm:cxn modelId="{35E373BB-6F0E-41A5-96DC-4913AC34EE4B}" srcId="{7D1F9CD7-F521-46D1-97D7-DFFB4B89D993}" destId="{D3894B71-EB1F-4FF0-852F-67321E80CF0F}" srcOrd="0" destOrd="0" parTransId="{8F68049B-CEA2-4687-A675-182E7FF3EDCF}" sibTransId="{EF754789-D10E-4691-8783-45A8167AABFC}"/>
    <dgm:cxn modelId="{B45665C3-3BEE-4C12-BADC-0D1A824B32E5}" type="presOf" srcId="{6B104515-4562-4A60-A8F2-CB54B9547A13}" destId="{C88E51E1-0240-49F9-A00E-B7695CE57CC3}" srcOrd="0" destOrd="0" presId="urn:microsoft.com/office/officeart/2005/8/layout/pList1"/>
    <dgm:cxn modelId="{DBCE861D-3586-4C72-A2C4-A0B3812C284B}" type="presParOf" srcId="{0F72C478-07CE-41A1-B702-8DF4EA9AB063}" destId="{7363D5BE-AB87-4789-A91D-B3C949E85638}" srcOrd="0" destOrd="0" presId="urn:microsoft.com/office/officeart/2005/8/layout/pList1"/>
    <dgm:cxn modelId="{E75E927D-865B-45AF-B19B-528F579042A0}" type="presParOf" srcId="{7363D5BE-AB87-4789-A91D-B3C949E85638}" destId="{F27F8D9C-7F56-4613-844E-3AFF594AF533}" srcOrd="0" destOrd="0" presId="urn:microsoft.com/office/officeart/2005/8/layout/pList1"/>
    <dgm:cxn modelId="{0195EC6E-14C3-409F-97CE-CC1A8A5BBBE2}" type="presParOf" srcId="{7363D5BE-AB87-4789-A91D-B3C949E85638}" destId="{1F4402D6-CE6A-4FA0-A5FB-87FA1131851E}" srcOrd="1" destOrd="0" presId="urn:microsoft.com/office/officeart/2005/8/layout/pList1"/>
    <dgm:cxn modelId="{4F27A15B-5AA2-4F69-A14A-A76CD22B1C7F}" type="presParOf" srcId="{0F72C478-07CE-41A1-B702-8DF4EA9AB063}" destId="{5DB264EC-B741-47D7-89A3-E9027103C38C}" srcOrd="1" destOrd="0" presId="urn:microsoft.com/office/officeart/2005/8/layout/pList1"/>
    <dgm:cxn modelId="{56E79BEA-59D7-408E-A98F-5618681D8CB8}" type="presParOf" srcId="{0F72C478-07CE-41A1-B702-8DF4EA9AB063}" destId="{DE23D4A9-8DA7-4C85-A713-D038F93099E3}" srcOrd="2" destOrd="0" presId="urn:microsoft.com/office/officeart/2005/8/layout/pList1"/>
    <dgm:cxn modelId="{818E097A-6ACC-4C92-A8D3-38211F406F76}" type="presParOf" srcId="{DE23D4A9-8DA7-4C85-A713-D038F93099E3}" destId="{593277D9-FBAA-4983-9CF6-4D24BDAE085B}" srcOrd="0" destOrd="0" presId="urn:microsoft.com/office/officeart/2005/8/layout/pList1"/>
    <dgm:cxn modelId="{74ABBE81-967E-4CA8-934D-D1E54BB598D8}" type="presParOf" srcId="{DE23D4A9-8DA7-4C85-A713-D038F93099E3}" destId="{C88E51E1-0240-49F9-A00E-B7695CE57CC3}" srcOrd="1" destOrd="0" presId="urn:microsoft.com/office/officeart/2005/8/layout/pList1"/>
    <dgm:cxn modelId="{3D4BD63B-599D-48AA-9CA4-F252A58A4B70}" type="presParOf" srcId="{0F72C478-07CE-41A1-B702-8DF4EA9AB063}" destId="{BE10AA7E-F50A-4729-ABA7-B648B75879C7}" srcOrd="3" destOrd="0" presId="urn:microsoft.com/office/officeart/2005/8/layout/pList1"/>
    <dgm:cxn modelId="{D9C62AB7-5B72-41A0-946C-E6861486F90E}" type="presParOf" srcId="{0F72C478-07CE-41A1-B702-8DF4EA9AB063}" destId="{86542562-5F24-4258-AC5B-B08628D6F384}" srcOrd="4" destOrd="0" presId="urn:microsoft.com/office/officeart/2005/8/layout/pList1"/>
    <dgm:cxn modelId="{EA70DFB2-3001-493F-B76C-57610916309E}" type="presParOf" srcId="{86542562-5F24-4258-AC5B-B08628D6F384}" destId="{E13D33B9-E85D-409F-A51A-5309FEFEE56E}" srcOrd="0" destOrd="0" presId="urn:microsoft.com/office/officeart/2005/8/layout/pList1"/>
    <dgm:cxn modelId="{43D02D49-9032-436B-B32D-9B4C8B53D459}" type="presParOf" srcId="{86542562-5F24-4258-AC5B-B08628D6F384}" destId="{8E794580-CFD9-49E3-8FD3-477C64B29789}" srcOrd="1" destOrd="0" presId="urn:microsoft.com/office/officeart/2005/8/layout/pList1"/>
    <dgm:cxn modelId="{5E11DF5D-5055-48D6-AD20-39C4B8302711}" type="presParOf" srcId="{0F72C478-07CE-41A1-B702-8DF4EA9AB063}" destId="{897A288B-4DDD-4285-8B5E-BE08EAD4E3FC}" srcOrd="5" destOrd="0" presId="urn:microsoft.com/office/officeart/2005/8/layout/pList1"/>
    <dgm:cxn modelId="{8AE28716-8830-4B20-B915-CF965A59D4E1}" type="presParOf" srcId="{0F72C478-07CE-41A1-B702-8DF4EA9AB063}" destId="{B6F16B8A-28B7-4D29-844F-006EB14EA85F}" srcOrd="6" destOrd="0" presId="urn:microsoft.com/office/officeart/2005/8/layout/pList1"/>
    <dgm:cxn modelId="{68862C4F-BE8D-4764-9B85-126E31263EDF}" type="presParOf" srcId="{B6F16B8A-28B7-4D29-844F-006EB14EA85F}" destId="{8FEFAF1C-6003-4469-AE39-998FE2502FA9}" srcOrd="0" destOrd="0" presId="urn:microsoft.com/office/officeart/2005/8/layout/pList1"/>
    <dgm:cxn modelId="{4FD25BB8-D6F8-4DE5-A1B3-DC55E3885B92}" type="presParOf" srcId="{B6F16B8A-28B7-4D29-844F-006EB14EA85F}" destId="{FF496922-99EB-45E1-B1DF-1CD6F5F7B028}"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20A390-DEC6-4FF7-A694-4C13EA4FC10A}" type="doc">
      <dgm:prSet loTypeId="urn:microsoft.com/office/officeart/2005/8/layout/hProcess4" loCatId="process" qsTypeId="urn:microsoft.com/office/officeart/2005/8/quickstyle/simple1" qsCatId="simple" csTypeId="urn:microsoft.com/office/officeart/2005/8/colors/accent2_2" csCatId="accent2" phldr="1"/>
      <dgm:spPr/>
      <dgm:t>
        <a:bodyPr/>
        <a:lstStyle/>
        <a:p>
          <a:endParaRPr lang="en-US"/>
        </a:p>
      </dgm:t>
    </dgm:pt>
    <dgm:pt modelId="{9A4772E9-E671-4BD8-A284-03218C5769C7}">
      <dgm:prSet phldrT="[Text]" custT="1"/>
      <dgm:spPr/>
      <dgm:t>
        <a:bodyPr/>
        <a:lstStyle/>
        <a:p>
          <a:r>
            <a:rPr lang="en-US" sz="1600" dirty="0"/>
            <a:t>Build a Planning Process</a:t>
          </a:r>
        </a:p>
      </dgm:t>
    </dgm:pt>
    <dgm:pt modelId="{16FDBA1E-B66E-458D-95C9-B58D0A6E45F6}" type="parTrans" cxnId="{14F7994A-4FCB-4086-ACEB-D925C4FAC79F}">
      <dgm:prSet/>
      <dgm:spPr/>
      <dgm:t>
        <a:bodyPr/>
        <a:lstStyle/>
        <a:p>
          <a:endParaRPr lang="en-US"/>
        </a:p>
      </dgm:t>
    </dgm:pt>
    <dgm:pt modelId="{42BBB574-E466-440C-9776-0EA06AC5B5D0}" type="sibTrans" cxnId="{14F7994A-4FCB-4086-ACEB-D925C4FAC79F}">
      <dgm:prSet/>
      <dgm:spPr>
        <a:ln w="57150"/>
      </dgm:spPr>
      <dgm:t>
        <a:bodyPr/>
        <a:lstStyle/>
        <a:p>
          <a:endParaRPr lang="en-US"/>
        </a:p>
      </dgm:t>
    </dgm:pt>
    <dgm:pt modelId="{6D02E968-5DE9-4193-863F-DB42E21CE265}">
      <dgm:prSet phldrT="[Text]" custT="1"/>
      <dgm:spPr/>
      <dgm:t>
        <a:bodyPr/>
        <a:lstStyle/>
        <a:p>
          <a:r>
            <a:rPr lang="en-US" sz="1400" dirty="0"/>
            <a:t>Determine Planning Area &amp; Resources</a:t>
          </a:r>
        </a:p>
      </dgm:t>
    </dgm:pt>
    <dgm:pt modelId="{635CAD9B-8C53-4C98-B157-A1ACAC81906E}" type="parTrans" cxnId="{7DED9797-9381-46FF-88F9-73E384140322}">
      <dgm:prSet/>
      <dgm:spPr/>
      <dgm:t>
        <a:bodyPr/>
        <a:lstStyle/>
        <a:p>
          <a:endParaRPr lang="en-US"/>
        </a:p>
      </dgm:t>
    </dgm:pt>
    <dgm:pt modelId="{1218D81B-ACE1-423E-8F14-E217D5D65653}" type="sibTrans" cxnId="{7DED9797-9381-46FF-88F9-73E384140322}">
      <dgm:prSet/>
      <dgm:spPr/>
      <dgm:t>
        <a:bodyPr/>
        <a:lstStyle/>
        <a:p>
          <a:endParaRPr lang="en-US"/>
        </a:p>
      </dgm:t>
    </dgm:pt>
    <dgm:pt modelId="{F436D1B6-6E75-4A14-A200-80FD1EC0BD9F}">
      <dgm:prSet phldrT="[Text]" custT="1"/>
      <dgm:spPr/>
      <dgm:t>
        <a:bodyPr/>
        <a:lstStyle/>
        <a:p>
          <a:r>
            <a:rPr lang="en-US" sz="1400" dirty="0"/>
            <a:t>Build the Planning Team</a:t>
          </a:r>
        </a:p>
      </dgm:t>
    </dgm:pt>
    <dgm:pt modelId="{47CA258A-E75A-4520-A107-606F62889BA9}" type="parTrans" cxnId="{F595A1DB-6FB3-406D-8720-275A174CDF8E}">
      <dgm:prSet/>
      <dgm:spPr/>
      <dgm:t>
        <a:bodyPr/>
        <a:lstStyle/>
        <a:p>
          <a:endParaRPr lang="en-US"/>
        </a:p>
      </dgm:t>
    </dgm:pt>
    <dgm:pt modelId="{0FDAC467-341A-4606-9EB3-94D30B6FEB38}" type="sibTrans" cxnId="{F595A1DB-6FB3-406D-8720-275A174CDF8E}">
      <dgm:prSet/>
      <dgm:spPr/>
      <dgm:t>
        <a:bodyPr/>
        <a:lstStyle/>
        <a:p>
          <a:endParaRPr lang="en-US"/>
        </a:p>
      </dgm:t>
    </dgm:pt>
    <dgm:pt modelId="{ABF0DAF0-F3D3-47F1-9D15-09413E584057}">
      <dgm:prSet phldrT="[Text]" custT="1"/>
      <dgm:spPr/>
      <dgm:t>
        <a:bodyPr/>
        <a:lstStyle/>
        <a:p>
          <a:r>
            <a:rPr lang="en-US" sz="1600" dirty="0"/>
            <a:t>Assess Your Risks</a:t>
          </a:r>
        </a:p>
      </dgm:t>
    </dgm:pt>
    <dgm:pt modelId="{866F8FF5-6830-42F5-90E6-D282D63159DD}" type="parTrans" cxnId="{65E64146-55CD-4508-94AA-E7D8C605828B}">
      <dgm:prSet/>
      <dgm:spPr/>
      <dgm:t>
        <a:bodyPr/>
        <a:lstStyle/>
        <a:p>
          <a:endParaRPr lang="en-US"/>
        </a:p>
      </dgm:t>
    </dgm:pt>
    <dgm:pt modelId="{3E4DF4AD-C532-425E-A384-B2E259FB404D}" type="sibTrans" cxnId="{65E64146-55CD-4508-94AA-E7D8C605828B}">
      <dgm:prSet/>
      <dgm:spPr/>
      <dgm:t>
        <a:bodyPr/>
        <a:lstStyle/>
        <a:p>
          <a:endParaRPr lang="en-US"/>
        </a:p>
      </dgm:t>
    </dgm:pt>
    <dgm:pt modelId="{8028D740-CB4F-4EA8-8074-A6FECDA18DB0}">
      <dgm:prSet phldrT="[Text]"/>
      <dgm:spPr/>
      <dgm:t>
        <a:bodyPr/>
        <a:lstStyle/>
        <a:p>
          <a:r>
            <a:rPr lang="en-US" dirty="0"/>
            <a:t>Review Community Capabilities</a:t>
          </a:r>
        </a:p>
      </dgm:t>
    </dgm:pt>
    <dgm:pt modelId="{282860C6-6533-47DB-BA14-35D08050893D}" type="parTrans" cxnId="{18C9089E-4E3B-4B68-9F1F-5BB3064E95ED}">
      <dgm:prSet/>
      <dgm:spPr/>
      <dgm:t>
        <a:bodyPr/>
        <a:lstStyle/>
        <a:p>
          <a:endParaRPr lang="en-US"/>
        </a:p>
      </dgm:t>
    </dgm:pt>
    <dgm:pt modelId="{5F91A3C1-673A-4742-93C1-E2B2F61B8E17}" type="sibTrans" cxnId="{18C9089E-4E3B-4B68-9F1F-5BB3064E95ED}">
      <dgm:prSet/>
      <dgm:spPr/>
      <dgm:t>
        <a:bodyPr/>
        <a:lstStyle/>
        <a:p>
          <a:endParaRPr lang="en-US"/>
        </a:p>
      </dgm:t>
    </dgm:pt>
    <dgm:pt modelId="{C18B0B4E-2445-4B2D-93BC-53E4AA375222}">
      <dgm:prSet phldrT="[Text]"/>
      <dgm:spPr/>
      <dgm:t>
        <a:bodyPr/>
        <a:lstStyle/>
        <a:p>
          <a:r>
            <a:rPr lang="en-US" dirty="0"/>
            <a:t>Understand Risks &amp; Vulnerabilities</a:t>
          </a:r>
        </a:p>
      </dgm:t>
    </dgm:pt>
    <dgm:pt modelId="{718F3C49-AF2C-480A-A6B8-A98785C6F360}" type="parTrans" cxnId="{884C8F9C-F24F-4919-B136-16DA1F308023}">
      <dgm:prSet/>
      <dgm:spPr/>
      <dgm:t>
        <a:bodyPr/>
        <a:lstStyle/>
        <a:p>
          <a:endParaRPr lang="en-US"/>
        </a:p>
      </dgm:t>
    </dgm:pt>
    <dgm:pt modelId="{7DF4C4AF-957F-43CC-B4B6-2A5A64B9A8EE}" type="sibTrans" cxnId="{884C8F9C-F24F-4919-B136-16DA1F308023}">
      <dgm:prSet/>
      <dgm:spPr/>
      <dgm:t>
        <a:bodyPr/>
        <a:lstStyle/>
        <a:p>
          <a:endParaRPr lang="en-US"/>
        </a:p>
      </dgm:t>
    </dgm:pt>
    <dgm:pt modelId="{7F323595-1EB3-46C2-BBD2-9C0AB84F1315}">
      <dgm:prSet phldrT="[Text]" custT="1"/>
      <dgm:spPr/>
      <dgm:t>
        <a:bodyPr/>
        <a:lstStyle/>
        <a:p>
          <a:r>
            <a:rPr lang="en-US" sz="1600" dirty="0"/>
            <a:t>Develop a Mitigation Strategy</a:t>
          </a:r>
        </a:p>
      </dgm:t>
    </dgm:pt>
    <dgm:pt modelId="{38B7C737-4CB8-4EFB-ADA0-3A12E69419FA}" type="parTrans" cxnId="{D0DF9A53-B2ED-471E-9B0F-2DEE9C0E1E8E}">
      <dgm:prSet/>
      <dgm:spPr/>
      <dgm:t>
        <a:bodyPr/>
        <a:lstStyle/>
        <a:p>
          <a:endParaRPr lang="en-US"/>
        </a:p>
      </dgm:t>
    </dgm:pt>
    <dgm:pt modelId="{5F4F588B-D6B3-4104-BF33-67C33C7A507E}" type="sibTrans" cxnId="{D0DF9A53-B2ED-471E-9B0F-2DEE9C0E1E8E}">
      <dgm:prSet/>
      <dgm:spPr/>
      <dgm:t>
        <a:bodyPr/>
        <a:lstStyle/>
        <a:p>
          <a:endParaRPr lang="en-US"/>
        </a:p>
      </dgm:t>
    </dgm:pt>
    <dgm:pt modelId="{82EEE3F6-E859-4F1F-A98F-CAD70BB770FB}">
      <dgm:prSet phldrT="[Text]"/>
      <dgm:spPr/>
      <dgm:t>
        <a:bodyPr/>
        <a:lstStyle/>
        <a:p>
          <a:r>
            <a:rPr lang="en-US" dirty="0"/>
            <a:t>Identify Goals &amp; Actions</a:t>
          </a:r>
        </a:p>
      </dgm:t>
    </dgm:pt>
    <dgm:pt modelId="{E99CA2BD-AE60-4234-BF0E-185860141492}" type="parTrans" cxnId="{7F9F2B2E-CCA5-4AEA-935E-A65A5D07E066}">
      <dgm:prSet/>
      <dgm:spPr/>
      <dgm:t>
        <a:bodyPr/>
        <a:lstStyle/>
        <a:p>
          <a:endParaRPr lang="en-US"/>
        </a:p>
      </dgm:t>
    </dgm:pt>
    <dgm:pt modelId="{1190774C-ED41-4479-9FAB-E54F19F9549C}" type="sibTrans" cxnId="{7F9F2B2E-CCA5-4AEA-935E-A65A5D07E066}">
      <dgm:prSet/>
      <dgm:spPr/>
      <dgm:t>
        <a:bodyPr/>
        <a:lstStyle/>
        <a:p>
          <a:endParaRPr lang="en-US"/>
        </a:p>
      </dgm:t>
    </dgm:pt>
    <dgm:pt modelId="{66B71F53-FA33-4079-9B03-6DA844230F93}">
      <dgm:prSet phldrT="[Text]"/>
      <dgm:spPr/>
      <dgm:t>
        <a:bodyPr/>
        <a:lstStyle/>
        <a:p>
          <a:r>
            <a:rPr lang="en-US" dirty="0"/>
            <a:t>Develop the Implementation Plan</a:t>
          </a:r>
        </a:p>
      </dgm:t>
    </dgm:pt>
    <dgm:pt modelId="{1168F655-2277-4D73-842A-D3F53F2422FB}" type="parTrans" cxnId="{CFE055BE-12EF-4DE1-A5F5-571D87A41B0B}">
      <dgm:prSet/>
      <dgm:spPr/>
      <dgm:t>
        <a:bodyPr/>
        <a:lstStyle/>
        <a:p>
          <a:endParaRPr lang="en-US"/>
        </a:p>
      </dgm:t>
    </dgm:pt>
    <dgm:pt modelId="{FC0E4E4C-CE81-4355-B1D2-E343E2E474E2}" type="sibTrans" cxnId="{CFE055BE-12EF-4DE1-A5F5-571D87A41B0B}">
      <dgm:prSet/>
      <dgm:spPr/>
      <dgm:t>
        <a:bodyPr/>
        <a:lstStyle/>
        <a:p>
          <a:endParaRPr lang="en-US"/>
        </a:p>
      </dgm:t>
    </dgm:pt>
    <dgm:pt modelId="{9795A26C-095A-4469-9E24-C3BBD8CDE331}">
      <dgm:prSet phldrT="[Text]" custT="1"/>
      <dgm:spPr/>
      <dgm:t>
        <a:bodyPr/>
        <a:lstStyle/>
        <a:p>
          <a:r>
            <a:rPr lang="en-US" sz="1400" dirty="0"/>
            <a:t>Create an Outreach Strategy</a:t>
          </a:r>
        </a:p>
      </dgm:t>
    </dgm:pt>
    <dgm:pt modelId="{A440749D-38BB-47DA-B511-866E71691565}" type="parTrans" cxnId="{8B20E880-14F4-4C4B-BE6C-AB00BF67312D}">
      <dgm:prSet/>
      <dgm:spPr/>
      <dgm:t>
        <a:bodyPr/>
        <a:lstStyle/>
        <a:p>
          <a:endParaRPr lang="en-US"/>
        </a:p>
      </dgm:t>
    </dgm:pt>
    <dgm:pt modelId="{94B58211-BF22-4E5B-8148-8AC57A70DAEA}" type="sibTrans" cxnId="{8B20E880-14F4-4C4B-BE6C-AB00BF67312D}">
      <dgm:prSet/>
      <dgm:spPr/>
      <dgm:t>
        <a:bodyPr/>
        <a:lstStyle/>
        <a:p>
          <a:endParaRPr lang="en-US"/>
        </a:p>
      </dgm:t>
    </dgm:pt>
    <dgm:pt modelId="{B88BF1D4-3A2D-4F37-AAA1-E2940413D4B0}">
      <dgm:prSet phldrT="[Text]" custT="1"/>
      <dgm:spPr/>
      <dgm:t>
        <a:bodyPr/>
        <a:lstStyle/>
        <a:p>
          <a:r>
            <a:rPr lang="en-US" sz="1600" dirty="0"/>
            <a:t>Create a Safe &amp; Resilient Community</a:t>
          </a:r>
        </a:p>
      </dgm:t>
    </dgm:pt>
    <dgm:pt modelId="{858B03BC-7F05-497E-A147-FA44BACE0026}" type="parTrans" cxnId="{5FEF1B3A-8431-4C77-91BC-05B66E2261BF}">
      <dgm:prSet/>
      <dgm:spPr/>
      <dgm:t>
        <a:bodyPr/>
        <a:lstStyle/>
        <a:p>
          <a:endParaRPr lang="en-US"/>
        </a:p>
      </dgm:t>
    </dgm:pt>
    <dgm:pt modelId="{4A527A05-D9C9-4D20-A590-19A2D15465DA}" type="sibTrans" cxnId="{5FEF1B3A-8431-4C77-91BC-05B66E2261BF}">
      <dgm:prSet/>
      <dgm:spPr/>
      <dgm:t>
        <a:bodyPr/>
        <a:lstStyle/>
        <a:p>
          <a:endParaRPr lang="en-US"/>
        </a:p>
      </dgm:t>
    </dgm:pt>
    <dgm:pt modelId="{4D5ECEB1-50F2-42E9-8B64-33DA1BE14634}">
      <dgm:prSet phldrT="[Text]"/>
      <dgm:spPr/>
      <dgm:t>
        <a:bodyPr/>
        <a:lstStyle/>
        <a:p>
          <a:r>
            <a:rPr lang="en-US" dirty="0"/>
            <a:t>Adopt the Plan</a:t>
          </a:r>
        </a:p>
      </dgm:t>
    </dgm:pt>
    <dgm:pt modelId="{659035ED-ED7C-4F63-811C-A8BE2C676AF5}" type="parTrans" cxnId="{B7B47A5E-0A0B-44BA-9A8E-B710D2240EBB}">
      <dgm:prSet/>
      <dgm:spPr/>
      <dgm:t>
        <a:bodyPr/>
        <a:lstStyle/>
        <a:p>
          <a:endParaRPr lang="en-US"/>
        </a:p>
      </dgm:t>
    </dgm:pt>
    <dgm:pt modelId="{D7C6BE82-190A-40BE-B378-021148D54E6D}" type="sibTrans" cxnId="{B7B47A5E-0A0B-44BA-9A8E-B710D2240EBB}">
      <dgm:prSet/>
      <dgm:spPr/>
      <dgm:t>
        <a:bodyPr/>
        <a:lstStyle/>
        <a:p>
          <a:endParaRPr lang="en-US"/>
        </a:p>
      </dgm:t>
    </dgm:pt>
    <dgm:pt modelId="{0D28FA0B-BBC7-4B90-ACBD-1F607F4C45C0}">
      <dgm:prSet phldrT="[Text]"/>
      <dgm:spPr/>
      <dgm:t>
        <a:bodyPr/>
        <a:lstStyle/>
        <a:p>
          <a:r>
            <a:rPr lang="en-US" dirty="0"/>
            <a:t>Keep the Plan Current</a:t>
          </a:r>
        </a:p>
      </dgm:t>
    </dgm:pt>
    <dgm:pt modelId="{97D536ED-1294-4D1C-B3C5-AC0374215F60}" type="parTrans" cxnId="{5B0CA70B-6BD0-4C98-8164-EE1561520DBB}">
      <dgm:prSet/>
      <dgm:spPr/>
      <dgm:t>
        <a:bodyPr/>
        <a:lstStyle/>
        <a:p>
          <a:endParaRPr lang="en-US"/>
        </a:p>
      </dgm:t>
    </dgm:pt>
    <dgm:pt modelId="{71897FFE-91AF-4B0C-A1B4-03F33D1DBA4F}" type="sibTrans" cxnId="{5B0CA70B-6BD0-4C98-8164-EE1561520DBB}">
      <dgm:prSet/>
      <dgm:spPr/>
      <dgm:t>
        <a:bodyPr/>
        <a:lstStyle/>
        <a:p>
          <a:endParaRPr lang="en-US"/>
        </a:p>
      </dgm:t>
    </dgm:pt>
    <dgm:pt modelId="{490C4122-E39F-4DB7-BC15-C8FC59D18E77}">
      <dgm:prSet phldrT="[Text]"/>
      <dgm:spPr/>
      <dgm:t>
        <a:bodyPr/>
        <a:lstStyle/>
        <a:p>
          <a:r>
            <a:rPr lang="en-US" dirty="0"/>
            <a:t>Implement the Plan</a:t>
          </a:r>
        </a:p>
      </dgm:t>
    </dgm:pt>
    <dgm:pt modelId="{2DDECC9F-96D0-449C-B06B-E9500F7B765E}" type="parTrans" cxnId="{52D1AC9D-7047-41BC-81D5-30D5093188ED}">
      <dgm:prSet/>
      <dgm:spPr/>
      <dgm:t>
        <a:bodyPr/>
        <a:lstStyle/>
        <a:p>
          <a:endParaRPr lang="en-US"/>
        </a:p>
      </dgm:t>
    </dgm:pt>
    <dgm:pt modelId="{618540E4-D279-4C1C-8746-F7ABC9A62506}" type="sibTrans" cxnId="{52D1AC9D-7047-41BC-81D5-30D5093188ED}">
      <dgm:prSet/>
      <dgm:spPr/>
      <dgm:t>
        <a:bodyPr/>
        <a:lstStyle/>
        <a:p>
          <a:endParaRPr lang="en-US"/>
        </a:p>
      </dgm:t>
    </dgm:pt>
    <dgm:pt modelId="{632C1F7B-BE9C-40A7-9119-86FDEFAC3F64}" type="pres">
      <dgm:prSet presAssocID="{4E20A390-DEC6-4FF7-A694-4C13EA4FC10A}" presName="Name0" presStyleCnt="0">
        <dgm:presLayoutVars>
          <dgm:dir/>
          <dgm:animLvl val="lvl"/>
          <dgm:resizeHandles val="exact"/>
        </dgm:presLayoutVars>
      </dgm:prSet>
      <dgm:spPr/>
    </dgm:pt>
    <dgm:pt modelId="{9D75FD05-398E-4C26-8A39-796872B6A05B}" type="pres">
      <dgm:prSet presAssocID="{4E20A390-DEC6-4FF7-A694-4C13EA4FC10A}" presName="tSp" presStyleCnt="0"/>
      <dgm:spPr/>
    </dgm:pt>
    <dgm:pt modelId="{C6FFC16B-4783-4CC9-BEE2-7FC4D2A4555A}" type="pres">
      <dgm:prSet presAssocID="{4E20A390-DEC6-4FF7-A694-4C13EA4FC10A}" presName="bSp" presStyleCnt="0"/>
      <dgm:spPr/>
    </dgm:pt>
    <dgm:pt modelId="{B0055A1A-2821-4971-8380-F560E8AAFC1C}" type="pres">
      <dgm:prSet presAssocID="{4E20A390-DEC6-4FF7-A694-4C13EA4FC10A}" presName="process" presStyleCnt="0"/>
      <dgm:spPr/>
    </dgm:pt>
    <dgm:pt modelId="{44A65F85-C16B-48FF-BD5D-DDEA599F7272}" type="pres">
      <dgm:prSet presAssocID="{9A4772E9-E671-4BD8-A284-03218C5769C7}" presName="composite1" presStyleCnt="0"/>
      <dgm:spPr/>
    </dgm:pt>
    <dgm:pt modelId="{87B830D3-411E-40E5-815B-AFE877C964E4}" type="pres">
      <dgm:prSet presAssocID="{9A4772E9-E671-4BD8-A284-03218C5769C7}" presName="dummyNode1" presStyleLbl="node1" presStyleIdx="0" presStyleCnt="4"/>
      <dgm:spPr/>
    </dgm:pt>
    <dgm:pt modelId="{D93B3D74-8F20-4C95-9304-35B0E5EAAE96}" type="pres">
      <dgm:prSet presAssocID="{9A4772E9-E671-4BD8-A284-03218C5769C7}" presName="childNode1" presStyleLbl="bgAcc1" presStyleIdx="0" presStyleCnt="4" custScaleX="127825" custScaleY="122680">
        <dgm:presLayoutVars>
          <dgm:bulletEnabled val="1"/>
        </dgm:presLayoutVars>
      </dgm:prSet>
      <dgm:spPr/>
    </dgm:pt>
    <dgm:pt modelId="{8D919E32-12DF-4AD8-85ED-E782FBC63EC6}" type="pres">
      <dgm:prSet presAssocID="{9A4772E9-E671-4BD8-A284-03218C5769C7}" presName="childNode1tx" presStyleLbl="bgAcc1" presStyleIdx="0" presStyleCnt="4">
        <dgm:presLayoutVars>
          <dgm:bulletEnabled val="1"/>
        </dgm:presLayoutVars>
      </dgm:prSet>
      <dgm:spPr/>
    </dgm:pt>
    <dgm:pt modelId="{1A18C52E-DADD-4BBD-B4BD-82A4ADB219FA}" type="pres">
      <dgm:prSet presAssocID="{9A4772E9-E671-4BD8-A284-03218C5769C7}" presName="parentNode1" presStyleLbl="node1" presStyleIdx="0" presStyleCnt="4" custScaleX="119394" custScaleY="176900" custLinFactNeighborX="11244" custLinFactNeighborY="44316">
        <dgm:presLayoutVars>
          <dgm:chMax val="1"/>
          <dgm:bulletEnabled val="1"/>
        </dgm:presLayoutVars>
      </dgm:prSet>
      <dgm:spPr/>
    </dgm:pt>
    <dgm:pt modelId="{F51EC586-6D9B-457F-B9FD-7C703A550C7C}" type="pres">
      <dgm:prSet presAssocID="{9A4772E9-E671-4BD8-A284-03218C5769C7}" presName="connSite1" presStyleCnt="0"/>
      <dgm:spPr/>
    </dgm:pt>
    <dgm:pt modelId="{2279B85D-078D-42F3-BD25-57C3E4496752}" type="pres">
      <dgm:prSet presAssocID="{42BBB574-E466-440C-9776-0EA06AC5B5D0}" presName="Name9" presStyleLbl="sibTrans2D1" presStyleIdx="0" presStyleCnt="3" custLinFactNeighborY="12284"/>
      <dgm:spPr/>
    </dgm:pt>
    <dgm:pt modelId="{29BA0D9B-93B9-4354-B61E-8DA2CDDB88D4}" type="pres">
      <dgm:prSet presAssocID="{ABF0DAF0-F3D3-47F1-9D15-09413E584057}" presName="composite2" presStyleCnt="0"/>
      <dgm:spPr/>
    </dgm:pt>
    <dgm:pt modelId="{C1127F18-3599-48A6-B77A-5AAE6AB0400A}" type="pres">
      <dgm:prSet presAssocID="{ABF0DAF0-F3D3-47F1-9D15-09413E584057}" presName="dummyNode2" presStyleLbl="node1" presStyleIdx="0" presStyleCnt="4"/>
      <dgm:spPr/>
    </dgm:pt>
    <dgm:pt modelId="{DCF1AC57-53FC-4D2C-BECA-A3871CAB16E8}" type="pres">
      <dgm:prSet presAssocID="{ABF0DAF0-F3D3-47F1-9D15-09413E584057}" presName="childNode2" presStyleLbl="bgAcc1" presStyleIdx="1" presStyleCnt="4" custScaleX="118665" custScaleY="131304" custLinFactNeighborX="3015" custLinFactNeighborY="-8041">
        <dgm:presLayoutVars>
          <dgm:bulletEnabled val="1"/>
        </dgm:presLayoutVars>
      </dgm:prSet>
      <dgm:spPr/>
    </dgm:pt>
    <dgm:pt modelId="{4D4E40B6-823C-4619-9312-025DC8EB0C56}" type="pres">
      <dgm:prSet presAssocID="{ABF0DAF0-F3D3-47F1-9D15-09413E584057}" presName="childNode2tx" presStyleLbl="bgAcc1" presStyleIdx="1" presStyleCnt="4">
        <dgm:presLayoutVars>
          <dgm:bulletEnabled val="1"/>
        </dgm:presLayoutVars>
      </dgm:prSet>
      <dgm:spPr/>
    </dgm:pt>
    <dgm:pt modelId="{0A1720CF-143F-449C-AADD-36A3D8F6A3C2}" type="pres">
      <dgm:prSet presAssocID="{ABF0DAF0-F3D3-47F1-9D15-09413E584057}" presName="parentNode2" presStyleLbl="node1" presStyleIdx="1" presStyleCnt="4" custScaleX="119394" custScaleY="141947" custLinFactNeighborX="-906" custLinFactNeighborY="-83033">
        <dgm:presLayoutVars>
          <dgm:chMax val="0"/>
          <dgm:bulletEnabled val="1"/>
        </dgm:presLayoutVars>
      </dgm:prSet>
      <dgm:spPr/>
    </dgm:pt>
    <dgm:pt modelId="{80DD8B0D-21E2-4D87-B4CF-A64A74D6954A}" type="pres">
      <dgm:prSet presAssocID="{ABF0DAF0-F3D3-47F1-9D15-09413E584057}" presName="connSite2" presStyleCnt="0"/>
      <dgm:spPr/>
    </dgm:pt>
    <dgm:pt modelId="{6D97A4DD-A74C-4471-9589-4A360471C71B}" type="pres">
      <dgm:prSet presAssocID="{3E4DF4AD-C532-425E-A384-B2E259FB404D}" presName="Name18" presStyleLbl="sibTrans2D1" presStyleIdx="1" presStyleCnt="3" custLinFactNeighborY="-3904"/>
      <dgm:spPr/>
    </dgm:pt>
    <dgm:pt modelId="{C480B859-0BAE-46C3-A884-38E087A1C0EA}" type="pres">
      <dgm:prSet presAssocID="{7F323595-1EB3-46C2-BBD2-9C0AB84F1315}" presName="composite1" presStyleCnt="0"/>
      <dgm:spPr/>
    </dgm:pt>
    <dgm:pt modelId="{1566FD80-289F-4719-867E-ABBA81458D2E}" type="pres">
      <dgm:prSet presAssocID="{7F323595-1EB3-46C2-BBD2-9C0AB84F1315}" presName="dummyNode1" presStyleLbl="node1" presStyleIdx="1" presStyleCnt="4"/>
      <dgm:spPr/>
    </dgm:pt>
    <dgm:pt modelId="{1382172D-CADC-46F1-B7DF-A5E0F34954FA}" type="pres">
      <dgm:prSet presAssocID="{7F323595-1EB3-46C2-BBD2-9C0AB84F1315}" presName="childNode1" presStyleLbl="bgAcc1" presStyleIdx="2" presStyleCnt="4" custScaleX="123606" custScaleY="133316">
        <dgm:presLayoutVars>
          <dgm:bulletEnabled val="1"/>
        </dgm:presLayoutVars>
      </dgm:prSet>
      <dgm:spPr/>
    </dgm:pt>
    <dgm:pt modelId="{1560A22D-DCA1-4225-8B94-7A7D3FA459C8}" type="pres">
      <dgm:prSet presAssocID="{7F323595-1EB3-46C2-BBD2-9C0AB84F1315}" presName="childNode1tx" presStyleLbl="bgAcc1" presStyleIdx="2" presStyleCnt="4">
        <dgm:presLayoutVars>
          <dgm:bulletEnabled val="1"/>
        </dgm:presLayoutVars>
      </dgm:prSet>
      <dgm:spPr/>
    </dgm:pt>
    <dgm:pt modelId="{CBBF0B7B-36DB-4674-8219-E53BE8874C6A}" type="pres">
      <dgm:prSet presAssocID="{7F323595-1EB3-46C2-BBD2-9C0AB84F1315}" presName="parentNode1" presStyleLbl="node1" presStyleIdx="2" presStyleCnt="4" custScaleX="119394" custScaleY="166487" custLinFactNeighborX="-967" custLinFactNeighborY="40487">
        <dgm:presLayoutVars>
          <dgm:chMax val="1"/>
          <dgm:bulletEnabled val="1"/>
        </dgm:presLayoutVars>
      </dgm:prSet>
      <dgm:spPr/>
    </dgm:pt>
    <dgm:pt modelId="{BB2BA391-BBF4-458F-A7D3-6BFA212306C4}" type="pres">
      <dgm:prSet presAssocID="{7F323595-1EB3-46C2-BBD2-9C0AB84F1315}" presName="connSite1" presStyleCnt="0"/>
      <dgm:spPr/>
    </dgm:pt>
    <dgm:pt modelId="{7FB3D7E4-6314-439D-8C29-7D6F5C83B399}" type="pres">
      <dgm:prSet presAssocID="{5F4F588B-D6B3-4104-BF33-67C33C7A507E}" presName="Name9" presStyleLbl="sibTrans2D1" presStyleIdx="2" presStyleCnt="3" custLinFactNeighborY="7476"/>
      <dgm:spPr/>
    </dgm:pt>
    <dgm:pt modelId="{C118F7E9-1007-4E25-AA8B-8A0E8A90EC3E}" type="pres">
      <dgm:prSet presAssocID="{B88BF1D4-3A2D-4F37-AAA1-E2940413D4B0}" presName="composite2" presStyleCnt="0"/>
      <dgm:spPr/>
    </dgm:pt>
    <dgm:pt modelId="{6D194732-A23C-4965-B863-FDDAF0618710}" type="pres">
      <dgm:prSet presAssocID="{B88BF1D4-3A2D-4F37-AAA1-E2940413D4B0}" presName="dummyNode2" presStyleLbl="node1" presStyleIdx="2" presStyleCnt="4"/>
      <dgm:spPr/>
    </dgm:pt>
    <dgm:pt modelId="{B994BBB8-B5C3-491D-B717-E0E6FE3CF92C}" type="pres">
      <dgm:prSet presAssocID="{B88BF1D4-3A2D-4F37-AAA1-E2940413D4B0}" presName="childNode2" presStyleLbl="bgAcc1" presStyleIdx="3" presStyleCnt="4" custScaleX="127232" custScaleY="134138" custLinFactNeighborX="3015" custLinFactNeighborY="-13161">
        <dgm:presLayoutVars>
          <dgm:bulletEnabled val="1"/>
        </dgm:presLayoutVars>
      </dgm:prSet>
      <dgm:spPr/>
    </dgm:pt>
    <dgm:pt modelId="{1322CA40-2ECB-4D85-A555-640D6CD6C8AD}" type="pres">
      <dgm:prSet presAssocID="{B88BF1D4-3A2D-4F37-AAA1-E2940413D4B0}" presName="childNode2tx" presStyleLbl="bgAcc1" presStyleIdx="3" presStyleCnt="4">
        <dgm:presLayoutVars>
          <dgm:bulletEnabled val="1"/>
        </dgm:presLayoutVars>
      </dgm:prSet>
      <dgm:spPr/>
    </dgm:pt>
    <dgm:pt modelId="{B7882734-6DB7-422E-8908-49E809E92736}" type="pres">
      <dgm:prSet presAssocID="{B88BF1D4-3A2D-4F37-AAA1-E2940413D4B0}" presName="parentNode2" presStyleLbl="node1" presStyleIdx="3" presStyleCnt="4" custScaleX="119394" custScaleY="175650" custLinFactY="-2560" custLinFactNeighborX="2436" custLinFactNeighborY="-100000">
        <dgm:presLayoutVars>
          <dgm:chMax val="0"/>
          <dgm:bulletEnabled val="1"/>
        </dgm:presLayoutVars>
      </dgm:prSet>
      <dgm:spPr/>
    </dgm:pt>
    <dgm:pt modelId="{83383E1A-FA79-4F99-BE3F-7E629A2242F0}" type="pres">
      <dgm:prSet presAssocID="{B88BF1D4-3A2D-4F37-AAA1-E2940413D4B0}" presName="connSite2" presStyleCnt="0"/>
      <dgm:spPr/>
    </dgm:pt>
  </dgm:ptLst>
  <dgm:cxnLst>
    <dgm:cxn modelId="{5B0CA70B-6BD0-4C98-8164-EE1561520DBB}" srcId="{B88BF1D4-3A2D-4F37-AAA1-E2940413D4B0}" destId="{0D28FA0B-BBC7-4B90-ACBD-1F607F4C45C0}" srcOrd="0" destOrd="0" parTransId="{97D536ED-1294-4D1C-B3C5-AC0374215F60}" sibTransId="{71897FFE-91AF-4B0C-A1B4-03F33D1DBA4F}"/>
    <dgm:cxn modelId="{B8BDBF1D-3533-4016-97B7-0BFDFBFE2B71}" type="presOf" srcId="{66B71F53-FA33-4079-9B03-6DA844230F93}" destId="{1560A22D-DCA1-4225-8B94-7A7D3FA459C8}" srcOrd="1" destOrd="1" presId="urn:microsoft.com/office/officeart/2005/8/layout/hProcess4"/>
    <dgm:cxn modelId="{5FB86B1E-9815-4C90-BFD6-D3BF21B7B00A}" type="presOf" srcId="{F436D1B6-6E75-4A14-A200-80FD1EC0BD9F}" destId="{D93B3D74-8F20-4C95-9304-35B0E5EAAE96}" srcOrd="0" destOrd="1" presId="urn:microsoft.com/office/officeart/2005/8/layout/hProcess4"/>
    <dgm:cxn modelId="{1F172823-60D7-4742-9061-299772994B30}" type="presOf" srcId="{9795A26C-095A-4469-9E24-C3BBD8CDE331}" destId="{D93B3D74-8F20-4C95-9304-35B0E5EAAE96}" srcOrd="0" destOrd="2" presId="urn:microsoft.com/office/officeart/2005/8/layout/hProcess4"/>
    <dgm:cxn modelId="{71C59824-C28C-466F-904E-02620E4C062B}" type="presOf" srcId="{F436D1B6-6E75-4A14-A200-80FD1EC0BD9F}" destId="{8D919E32-12DF-4AD8-85ED-E782FBC63EC6}" srcOrd="1" destOrd="1" presId="urn:microsoft.com/office/officeart/2005/8/layout/hProcess4"/>
    <dgm:cxn modelId="{AEBF4D26-02B1-472B-A3E2-064661F3A342}" type="presOf" srcId="{82EEE3F6-E859-4F1F-A98F-CAD70BB770FB}" destId="{1560A22D-DCA1-4225-8B94-7A7D3FA459C8}" srcOrd="1" destOrd="0" presId="urn:microsoft.com/office/officeart/2005/8/layout/hProcess4"/>
    <dgm:cxn modelId="{7F9F2B2E-CCA5-4AEA-935E-A65A5D07E066}" srcId="{7F323595-1EB3-46C2-BBD2-9C0AB84F1315}" destId="{82EEE3F6-E859-4F1F-A98F-CAD70BB770FB}" srcOrd="0" destOrd="0" parTransId="{E99CA2BD-AE60-4234-BF0E-185860141492}" sibTransId="{1190774C-ED41-4479-9FAB-E54F19F9549C}"/>
    <dgm:cxn modelId="{17E5B52F-FF34-4C1D-8FE3-FC59120AFD77}" type="presOf" srcId="{3E4DF4AD-C532-425E-A384-B2E259FB404D}" destId="{6D97A4DD-A74C-4471-9589-4A360471C71B}" srcOrd="0" destOrd="0" presId="urn:microsoft.com/office/officeart/2005/8/layout/hProcess4"/>
    <dgm:cxn modelId="{C29F0B35-BA5E-44E4-9C23-BAE67A2E2BCB}" type="presOf" srcId="{8028D740-CB4F-4EA8-8074-A6FECDA18DB0}" destId="{DCF1AC57-53FC-4D2C-BECA-A3871CAB16E8}" srcOrd="0" destOrd="0" presId="urn:microsoft.com/office/officeart/2005/8/layout/hProcess4"/>
    <dgm:cxn modelId="{5FEF1B3A-8431-4C77-91BC-05B66E2261BF}" srcId="{4E20A390-DEC6-4FF7-A694-4C13EA4FC10A}" destId="{B88BF1D4-3A2D-4F37-AAA1-E2940413D4B0}" srcOrd="3" destOrd="0" parTransId="{858B03BC-7F05-497E-A147-FA44BACE0026}" sibTransId="{4A527A05-D9C9-4D20-A590-19A2D15465DA}"/>
    <dgm:cxn modelId="{102AFF3F-BDB2-4179-8D47-8F3AEBB899BD}" type="presOf" srcId="{4E20A390-DEC6-4FF7-A694-4C13EA4FC10A}" destId="{632C1F7B-BE9C-40A7-9119-86FDEFAC3F64}" srcOrd="0" destOrd="0" presId="urn:microsoft.com/office/officeart/2005/8/layout/hProcess4"/>
    <dgm:cxn modelId="{3C772F5C-9F7F-4DB3-8CCF-0E00B432675E}" type="presOf" srcId="{82EEE3F6-E859-4F1F-A98F-CAD70BB770FB}" destId="{1382172D-CADC-46F1-B7DF-A5E0F34954FA}" srcOrd="0" destOrd="0" presId="urn:microsoft.com/office/officeart/2005/8/layout/hProcess4"/>
    <dgm:cxn modelId="{B7B47A5E-0A0B-44BA-9A8E-B710D2240EBB}" srcId="{7F323595-1EB3-46C2-BBD2-9C0AB84F1315}" destId="{4D5ECEB1-50F2-42E9-8B64-33DA1BE14634}" srcOrd="2" destOrd="0" parTransId="{659035ED-ED7C-4F63-811C-A8BE2C676AF5}" sibTransId="{D7C6BE82-190A-40BE-B378-021148D54E6D}"/>
    <dgm:cxn modelId="{EC829E63-4A2C-4D8F-B075-6EBF99C089F3}" type="presOf" srcId="{6D02E968-5DE9-4193-863F-DB42E21CE265}" destId="{8D919E32-12DF-4AD8-85ED-E782FBC63EC6}" srcOrd="1" destOrd="0" presId="urn:microsoft.com/office/officeart/2005/8/layout/hProcess4"/>
    <dgm:cxn modelId="{9BAEA444-28C2-41F5-93C7-251C6C0FAA0F}" type="presOf" srcId="{ABF0DAF0-F3D3-47F1-9D15-09413E584057}" destId="{0A1720CF-143F-449C-AADD-36A3D8F6A3C2}" srcOrd="0" destOrd="0" presId="urn:microsoft.com/office/officeart/2005/8/layout/hProcess4"/>
    <dgm:cxn modelId="{F3175E46-21CA-4919-BD7C-73AC82EAACB6}" type="presOf" srcId="{C18B0B4E-2445-4B2D-93BC-53E4AA375222}" destId="{DCF1AC57-53FC-4D2C-BECA-A3871CAB16E8}" srcOrd="0" destOrd="1" presId="urn:microsoft.com/office/officeart/2005/8/layout/hProcess4"/>
    <dgm:cxn modelId="{65E64146-55CD-4508-94AA-E7D8C605828B}" srcId="{4E20A390-DEC6-4FF7-A694-4C13EA4FC10A}" destId="{ABF0DAF0-F3D3-47F1-9D15-09413E584057}" srcOrd="1" destOrd="0" parTransId="{866F8FF5-6830-42F5-90E6-D282D63159DD}" sibTransId="{3E4DF4AD-C532-425E-A384-B2E259FB404D}"/>
    <dgm:cxn modelId="{BFF74666-0708-4F28-BF4F-05FCA560D5D4}" type="presOf" srcId="{7F323595-1EB3-46C2-BBD2-9C0AB84F1315}" destId="{CBBF0B7B-36DB-4674-8219-E53BE8874C6A}" srcOrd="0" destOrd="0" presId="urn:microsoft.com/office/officeart/2005/8/layout/hProcess4"/>
    <dgm:cxn modelId="{14F7994A-4FCB-4086-ACEB-D925C4FAC79F}" srcId="{4E20A390-DEC6-4FF7-A694-4C13EA4FC10A}" destId="{9A4772E9-E671-4BD8-A284-03218C5769C7}" srcOrd="0" destOrd="0" parTransId="{16FDBA1E-B66E-458D-95C9-B58D0A6E45F6}" sibTransId="{42BBB574-E466-440C-9776-0EA06AC5B5D0}"/>
    <dgm:cxn modelId="{12BF006C-862E-453F-B69D-25C21FECC9F7}" type="presOf" srcId="{0D28FA0B-BBC7-4B90-ACBD-1F607F4C45C0}" destId="{1322CA40-2ECB-4D85-A555-640D6CD6C8AD}" srcOrd="1" destOrd="0" presId="urn:microsoft.com/office/officeart/2005/8/layout/hProcess4"/>
    <dgm:cxn modelId="{6823FC4E-AC4A-47DD-B5E4-BE4B0A7C84C2}" type="presOf" srcId="{C18B0B4E-2445-4B2D-93BC-53E4AA375222}" destId="{4D4E40B6-823C-4619-9312-025DC8EB0C56}" srcOrd="1" destOrd="1" presId="urn:microsoft.com/office/officeart/2005/8/layout/hProcess4"/>
    <dgm:cxn modelId="{8439EF51-0560-44E4-B845-09B1B708AACC}" type="presOf" srcId="{9A4772E9-E671-4BD8-A284-03218C5769C7}" destId="{1A18C52E-DADD-4BBD-B4BD-82A4ADB219FA}" srcOrd="0" destOrd="0" presId="urn:microsoft.com/office/officeart/2005/8/layout/hProcess4"/>
    <dgm:cxn modelId="{D0DF9A53-B2ED-471E-9B0F-2DEE9C0E1E8E}" srcId="{4E20A390-DEC6-4FF7-A694-4C13EA4FC10A}" destId="{7F323595-1EB3-46C2-BBD2-9C0AB84F1315}" srcOrd="2" destOrd="0" parTransId="{38B7C737-4CB8-4EFB-ADA0-3A12E69419FA}" sibTransId="{5F4F588B-D6B3-4104-BF33-67C33C7A507E}"/>
    <dgm:cxn modelId="{B124BF74-684F-4C30-B372-B2067B87EEA0}" type="presOf" srcId="{490C4122-E39F-4DB7-BC15-C8FC59D18E77}" destId="{B994BBB8-B5C3-491D-B717-E0E6FE3CF92C}" srcOrd="0" destOrd="1" presId="urn:microsoft.com/office/officeart/2005/8/layout/hProcess4"/>
    <dgm:cxn modelId="{5377247E-F9E7-4BA9-9A3E-3C2C1E8D7876}" type="presOf" srcId="{8028D740-CB4F-4EA8-8074-A6FECDA18DB0}" destId="{4D4E40B6-823C-4619-9312-025DC8EB0C56}" srcOrd="1" destOrd="0" presId="urn:microsoft.com/office/officeart/2005/8/layout/hProcess4"/>
    <dgm:cxn modelId="{02D7B080-6D01-473A-AE3D-984268F8EA5C}" type="presOf" srcId="{42BBB574-E466-440C-9776-0EA06AC5B5D0}" destId="{2279B85D-078D-42F3-BD25-57C3E4496752}" srcOrd="0" destOrd="0" presId="urn:microsoft.com/office/officeart/2005/8/layout/hProcess4"/>
    <dgm:cxn modelId="{8B20E880-14F4-4C4B-BE6C-AB00BF67312D}" srcId="{9A4772E9-E671-4BD8-A284-03218C5769C7}" destId="{9795A26C-095A-4469-9E24-C3BBD8CDE331}" srcOrd="2" destOrd="0" parTransId="{A440749D-38BB-47DA-B511-866E71691565}" sibTransId="{94B58211-BF22-4E5B-8148-8AC57A70DAEA}"/>
    <dgm:cxn modelId="{693FC688-1831-47EA-9E79-E700F274996E}" type="presOf" srcId="{6D02E968-5DE9-4193-863F-DB42E21CE265}" destId="{D93B3D74-8F20-4C95-9304-35B0E5EAAE96}" srcOrd="0" destOrd="0" presId="urn:microsoft.com/office/officeart/2005/8/layout/hProcess4"/>
    <dgm:cxn modelId="{A1AF9392-8524-4E08-A602-FD7E54DC2FFC}" type="presOf" srcId="{5F4F588B-D6B3-4104-BF33-67C33C7A507E}" destId="{7FB3D7E4-6314-439D-8C29-7D6F5C83B399}" srcOrd="0" destOrd="0" presId="urn:microsoft.com/office/officeart/2005/8/layout/hProcess4"/>
    <dgm:cxn modelId="{7DED9797-9381-46FF-88F9-73E384140322}" srcId="{9A4772E9-E671-4BD8-A284-03218C5769C7}" destId="{6D02E968-5DE9-4193-863F-DB42E21CE265}" srcOrd="0" destOrd="0" parTransId="{635CAD9B-8C53-4C98-B157-A1ACAC81906E}" sibTransId="{1218D81B-ACE1-423E-8F14-E217D5D65653}"/>
    <dgm:cxn modelId="{884C8F9C-F24F-4919-B136-16DA1F308023}" srcId="{ABF0DAF0-F3D3-47F1-9D15-09413E584057}" destId="{C18B0B4E-2445-4B2D-93BC-53E4AA375222}" srcOrd="1" destOrd="0" parTransId="{718F3C49-AF2C-480A-A6B8-A98785C6F360}" sibTransId="{7DF4C4AF-957F-43CC-B4B6-2A5A64B9A8EE}"/>
    <dgm:cxn modelId="{52D1AC9D-7047-41BC-81D5-30D5093188ED}" srcId="{B88BF1D4-3A2D-4F37-AAA1-E2940413D4B0}" destId="{490C4122-E39F-4DB7-BC15-C8FC59D18E77}" srcOrd="1" destOrd="0" parTransId="{2DDECC9F-96D0-449C-B06B-E9500F7B765E}" sibTransId="{618540E4-D279-4C1C-8746-F7ABC9A62506}"/>
    <dgm:cxn modelId="{18C9089E-4E3B-4B68-9F1F-5BB3064E95ED}" srcId="{ABF0DAF0-F3D3-47F1-9D15-09413E584057}" destId="{8028D740-CB4F-4EA8-8074-A6FECDA18DB0}" srcOrd="0" destOrd="0" parTransId="{282860C6-6533-47DB-BA14-35D08050893D}" sibTransId="{5F91A3C1-673A-4742-93C1-E2B2F61B8E17}"/>
    <dgm:cxn modelId="{9D9E9AA4-8F75-46C8-8322-B47CBB2D9BAC}" type="presOf" srcId="{490C4122-E39F-4DB7-BC15-C8FC59D18E77}" destId="{1322CA40-2ECB-4D85-A555-640D6CD6C8AD}" srcOrd="1" destOrd="1" presId="urn:microsoft.com/office/officeart/2005/8/layout/hProcess4"/>
    <dgm:cxn modelId="{1B9215B4-2AA9-4991-8180-1025A5CA2A42}" type="presOf" srcId="{0D28FA0B-BBC7-4B90-ACBD-1F607F4C45C0}" destId="{B994BBB8-B5C3-491D-B717-E0E6FE3CF92C}" srcOrd="0" destOrd="0" presId="urn:microsoft.com/office/officeart/2005/8/layout/hProcess4"/>
    <dgm:cxn modelId="{CFE055BE-12EF-4DE1-A5F5-571D87A41B0B}" srcId="{7F323595-1EB3-46C2-BBD2-9C0AB84F1315}" destId="{66B71F53-FA33-4079-9B03-6DA844230F93}" srcOrd="1" destOrd="0" parTransId="{1168F655-2277-4D73-842A-D3F53F2422FB}" sibTransId="{FC0E4E4C-CE81-4355-B1D2-E343E2E474E2}"/>
    <dgm:cxn modelId="{55A54ED4-4E16-4C94-9011-EAF0565BA75B}" type="presOf" srcId="{4D5ECEB1-50F2-42E9-8B64-33DA1BE14634}" destId="{1382172D-CADC-46F1-B7DF-A5E0F34954FA}" srcOrd="0" destOrd="2" presId="urn:microsoft.com/office/officeart/2005/8/layout/hProcess4"/>
    <dgm:cxn modelId="{C40B79DA-7A22-4899-BCBF-ED9B548DCCD4}" type="presOf" srcId="{9795A26C-095A-4469-9E24-C3BBD8CDE331}" destId="{8D919E32-12DF-4AD8-85ED-E782FBC63EC6}" srcOrd="1" destOrd="2" presId="urn:microsoft.com/office/officeart/2005/8/layout/hProcess4"/>
    <dgm:cxn modelId="{F595A1DB-6FB3-406D-8720-275A174CDF8E}" srcId="{9A4772E9-E671-4BD8-A284-03218C5769C7}" destId="{F436D1B6-6E75-4A14-A200-80FD1EC0BD9F}" srcOrd="1" destOrd="0" parTransId="{47CA258A-E75A-4520-A107-606F62889BA9}" sibTransId="{0FDAC467-341A-4606-9EB3-94D30B6FEB38}"/>
    <dgm:cxn modelId="{899BFFE6-19ED-4EF9-894C-F3014B29951D}" type="presOf" srcId="{66B71F53-FA33-4079-9B03-6DA844230F93}" destId="{1382172D-CADC-46F1-B7DF-A5E0F34954FA}" srcOrd="0" destOrd="1" presId="urn:microsoft.com/office/officeart/2005/8/layout/hProcess4"/>
    <dgm:cxn modelId="{140D26E9-1C46-453E-9B88-F1F27B351F9B}" type="presOf" srcId="{4D5ECEB1-50F2-42E9-8B64-33DA1BE14634}" destId="{1560A22D-DCA1-4225-8B94-7A7D3FA459C8}" srcOrd="1" destOrd="2" presId="urn:microsoft.com/office/officeart/2005/8/layout/hProcess4"/>
    <dgm:cxn modelId="{E66AF8FB-8680-4C97-8CB6-5121962D9233}" type="presOf" srcId="{B88BF1D4-3A2D-4F37-AAA1-E2940413D4B0}" destId="{B7882734-6DB7-422E-8908-49E809E92736}" srcOrd="0" destOrd="0" presId="urn:microsoft.com/office/officeart/2005/8/layout/hProcess4"/>
    <dgm:cxn modelId="{4E1828B0-E4E9-4560-8E2A-6F988E253448}" type="presParOf" srcId="{632C1F7B-BE9C-40A7-9119-86FDEFAC3F64}" destId="{9D75FD05-398E-4C26-8A39-796872B6A05B}" srcOrd="0" destOrd="0" presId="urn:microsoft.com/office/officeart/2005/8/layout/hProcess4"/>
    <dgm:cxn modelId="{6F92380C-2087-4F1B-A8B0-2E4A83EC246A}" type="presParOf" srcId="{632C1F7B-BE9C-40A7-9119-86FDEFAC3F64}" destId="{C6FFC16B-4783-4CC9-BEE2-7FC4D2A4555A}" srcOrd="1" destOrd="0" presId="urn:microsoft.com/office/officeart/2005/8/layout/hProcess4"/>
    <dgm:cxn modelId="{595491A0-094B-46BC-B3C7-203C08886EFF}" type="presParOf" srcId="{632C1F7B-BE9C-40A7-9119-86FDEFAC3F64}" destId="{B0055A1A-2821-4971-8380-F560E8AAFC1C}" srcOrd="2" destOrd="0" presId="urn:microsoft.com/office/officeart/2005/8/layout/hProcess4"/>
    <dgm:cxn modelId="{BE2FA4EB-C8EA-497D-B761-6DFEB9AAE5A2}" type="presParOf" srcId="{B0055A1A-2821-4971-8380-F560E8AAFC1C}" destId="{44A65F85-C16B-48FF-BD5D-DDEA599F7272}" srcOrd="0" destOrd="0" presId="urn:microsoft.com/office/officeart/2005/8/layout/hProcess4"/>
    <dgm:cxn modelId="{5ECF8FF4-E22E-4C1E-92C2-DE0099F3E1D4}" type="presParOf" srcId="{44A65F85-C16B-48FF-BD5D-DDEA599F7272}" destId="{87B830D3-411E-40E5-815B-AFE877C964E4}" srcOrd="0" destOrd="0" presId="urn:microsoft.com/office/officeart/2005/8/layout/hProcess4"/>
    <dgm:cxn modelId="{25A1AFDA-ACF7-4D88-92C9-13F18BF765BD}" type="presParOf" srcId="{44A65F85-C16B-48FF-BD5D-DDEA599F7272}" destId="{D93B3D74-8F20-4C95-9304-35B0E5EAAE96}" srcOrd="1" destOrd="0" presId="urn:microsoft.com/office/officeart/2005/8/layout/hProcess4"/>
    <dgm:cxn modelId="{FAC52E3B-A0AD-4DC0-91B3-9E4A35321D53}" type="presParOf" srcId="{44A65F85-C16B-48FF-BD5D-DDEA599F7272}" destId="{8D919E32-12DF-4AD8-85ED-E782FBC63EC6}" srcOrd="2" destOrd="0" presId="urn:microsoft.com/office/officeart/2005/8/layout/hProcess4"/>
    <dgm:cxn modelId="{E2CBD7FE-1F3D-411D-9452-B2C84B149C23}" type="presParOf" srcId="{44A65F85-C16B-48FF-BD5D-DDEA599F7272}" destId="{1A18C52E-DADD-4BBD-B4BD-82A4ADB219FA}" srcOrd="3" destOrd="0" presId="urn:microsoft.com/office/officeart/2005/8/layout/hProcess4"/>
    <dgm:cxn modelId="{F7E536DE-EE60-4F41-8DEF-877485CEA489}" type="presParOf" srcId="{44A65F85-C16B-48FF-BD5D-DDEA599F7272}" destId="{F51EC586-6D9B-457F-B9FD-7C703A550C7C}" srcOrd="4" destOrd="0" presId="urn:microsoft.com/office/officeart/2005/8/layout/hProcess4"/>
    <dgm:cxn modelId="{EBF9C836-85DF-4604-B7E9-4055E04B3EDA}" type="presParOf" srcId="{B0055A1A-2821-4971-8380-F560E8AAFC1C}" destId="{2279B85D-078D-42F3-BD25-57C3E4496752}" srcOrd="1" destOrd="0" presId="urn:microsoft.com/office/officeart/2005/8/layout/hProcess4"/>
    <dgm:cxn modelId="{30A3E21D-658E-4FD5-A229-C771C6FE3E73}" type="presParOf" srcId="{B0055A1A-2821-4971-8380-F560E8AAFC1C}" destId="{29BA0D9B-93B9-4354-B61E-8DA2CDDB88D4}" srcOrd="2" destOrd="0" presId="urn:microsoft.com/office/officeart/2005/8/layout/hProcess4"/>
    <dgm:cxn modelId="{08C4D37C-E824-45C1-B560-A63294FC9099}" type="presParOf" srcId="{29BA0D9B-93B9-4354-B61E-8DA2CDDB88D4}" destId="{C1127F18-3599-48A6-B77A-5AAE6AB0400A}" srcOrd="0" destOrd="0" presId="urn:microsoft.com/office/officeart/2005/8/layout/hProcess4"/>
    <dgm:cxn modelId="{C5DC672A-F32F-4BCC-A88F-7B723EB8DF1F}" type="presParOf" srcId="{29BA0D9B-93B9-4354-B61E-8DA2CDDB88D4}" destId="{DCF1AC57-53FC-4D2C-BECA-A3871CAB16E8}" srcOrd="1" destOrd="0" presId="urn:microsoft.com/office/officeart/2005/8/layout/hProcess4"/>
    <dgm:cxn modelId="{3448355E-502A-4126-B534-B07F81E3326F}" type="presParOf" srcId="{29BA0D9B-93B9-4354-B61E-8DA2CDDB88D4}" destId="{4D4E40B6-823C-4619-9312-025DC8EB0C56}" srcOrd="2" destOrd="0" presId="urn:microsoft.com/office/officeart/2005/8/layout/hProcess4"/>
    <dgm:cxn modelId="{3DABB01E-42B4-4C73-B57B-44A2B5F5AE31}" type="presParOf" srcId="{29BA0D9B-93B9-4354-B61E-8DA2CDDB88D4}" destId="{0A1720CF-143F-449C-AADD-36A3D8F6A3C2}" srcOrd="3" destOrd="0" presId="urn:microsoft.com/office/officeart/2005/8/layout/hProcess4"/>
    <dgm:cxn modelId="{F0BD4F97-22C0-41F6-A886-D6018D589F4B}" type="presParOf" srcId="{29BA0D9B-93B9-4354-B61E-8DA2CDDB88D4}" destId="{80DD8B0D-21E2-4D87-B4CF-A64A74D6954A}" srcOrd="4" destOrd="0" presId="urn:microsoft.com/office/officeart/2005/8/layout/hProcess4"/>
    <dgm:cxn modelId="{F6CA5DD9-26C3-452D-BA10-F0FF4A08EDCC}" type="presParOf" srcId="{B0055A1A-2821-4971-8380-F560E8AAFC1C}" destId="{6D97A4DD-A74C-4471-9589-4A360471C71B}" srcOrd="3" destOrd="0" presId="urn:microsoft.com/office/officeart/2005/8/layout/hProcess4"/>
    <dgm:cxn modelId="{AA805A49-DA17-4A47-BB39-B3CD66EA96DC}" type="presParOf" srcId="{B0055A1A-2821-4971-8380-F560E8AAFC1C}" destId="{C480B859-0BAE-46C3-A884-38E087A1C0EA}" srcOrd="4" destOrd="0" presId="urn:microsoft.com/office/officeart/2005/8/layout/hProcess4"/>
    <dgm:cxn modelId="{3C1B6256-E195-43C2-B960-7166E447452F}" type="presParOf" srcId="{C480B859-0BAE-46C3-A884-38E087A1C0EA}" destId="{1566FD80-289F-4719-867E-ABBA81458D2E}" srcOrd="0" destOrd="0" presId="urn:microsoft.com/office/officeart/2005/8/layout/hProcess4"/>
    <dgm:cxn modelId="{19F9EFD3-ECB9-4D27-B956-1C9439D40237}" type="presParOf" srcId="{C480B859-0BAE-46C3-A884-38E087A1C0EA}" destId="{1382172D-CADC-46F1-B7DF-A5E0F34954FA}" srcOrd="1" destOrd="0" presId="urn:microsoft.com/office/officeart/2005/8/layout/hProcess4"/>
    <dgm:cxn modelId="{70FB9EEB-0917-42AB-BE68-68A97038EEBC}" type="presParOf" srcId="{C480B859-0BAE-46C3-A884-38E087A1C0EA}" destId="{1560A22D-DCA1-4225-8B94-7A7D3FA459C8}" srcOrd="2" destOrd="0" presId="urn:microsoft.com/office/officeart/2005/8/layout/hProcess4"/>
    <dgm:cxn modelId="{B0F575B8-9C5F-428A-A780-B1AE69371336}" type="presParOf" srcId="{C480B859-0BAE-46C3-A884-38E087A1C0EA}" destId="{CBBF0B7B-36DB-4674-8219-E53BE8874C6A}" srcOrd="3" destOrd="0" presId="urn:microsoft.com/office/officeart/2005/8/layout/hProcess4"/>
    <dgm:cxn modelId="{DA99981C-37C2-4431-8722-1A053ED6B6B9}" type="presParOf" srcId="{C480B859-0BAE-46C3-A884-38E087A1C0EA}" destId="{BB2BA391-BBF4-458F-A7D3-6BFA212306C4}" srcOrd="4" destOrd="0" presId="urn:microsoft.com/office/officeart/2005/8/layout/hProcess4"/>
    <dgm:cxn modelId="{AB10ED6E-241F-49C8-94CA-9643D2E7C7BF}" type="presParOf" srcId="{B0055A1A-2821-4971-8380-F560E8AAFC1C}" destId="{7FB3D7E4-6314-439D-8C29-7D6F5C83B399}" srcOrd="5" destOrd="0" presId="urn:microsoft.com/office/officeart/2005/8/layout/hProcess4"/>
    <dgm:cxn modelId="{3C630AFF-DF2F-4CCF-A952-F13CF472D1DD}" type="presParOf" srcId="{B0055A1A-2821-4971-8380-F560E8AAFC1C}" destId="{C118F7E9-1007-4E25-AA8B-8A0E8A90EC3E}" srcOrd="6" destOrd="0" presId="urn:microsoft.com/office/officeart/2005/8/layout/hProcess4"/>
    <dgm:cxn modelId="{94154E7D-F711-4434-8710-91E2118CB6DC}" type="presParOf" srcId="{C118F7E9-1007-4E25-AA8B-8A0E8A90EC3E}" destId="{6D194732-A23C-4965-B863-FDDAF0618710}" srcOrd="0" destOrd="0" presId="urn:microsoft.com/office/officeart/2005/8/layout/hProcess4"/>
    <dgm:cxn modelId="{D36A0872-24BD-487B-B507-A5C6F5F5991D}" type="presParOf" srcId="{C118F7E9-1007-4E25-AA8B-8A0E8A90EC3E}" destId="{B994BBB8-B5C3-491D-B717-E0E6FE3CF92C}" srcOrd="1" destOrd="0" presId="urn:microsoft.com/office/officeart/2005/8/layout/hProcess4"/>
    <dgm:cxn modelId="{6846F540-603B-4C44-885C-F19912329AE7}" type="presParOf" srcId="{C118F7E9-1007-4E25-AA8B-8A0E8A90EC3E}" destId="{1322CA40-2ECB-4D85-A555-640D6CD6C8AD}" srcOrd="2" destOrd="0" presId="urn:microsoft.com/office/officeart/2005/8/layout/hProcess4"/>
    <dgm:cxn modelId="{E04C3011-1B28-4C4F-ADD3-37828A7BBB7E}" type="presParOf" srcId="{C118F7E9-1007-4E25-AA8B-8A0E8A90EC3E}" destId="{B7882734-6DB7-422E-8908-49E809E92736}" srcOrd="3" destOrd="0" presId="urn:microsoft.com/office/officeart/2005/8/layout/hProcess4"/>
    <dgm:cxn modelId="{D1AC2754-570A-4E1F-BFBB-189A5774DBB0}" type="presParOf" srcId="{C118F7E9-1007-4E25-AA8B-8A0E8A90EC3E}" destId="{83383E1A-FA79-4F99-BE3F-7E629A2242F0}"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F8D9C-7F56-4613-844E-3AFF594AF533}">
      <dsp:nvSpPr>
        <dsp:cNvPr id="0" name=""/>
        <dsp:cNvSpPr/>
      </dsp:nvSpPr>
      <dsp:spPr>
        <a:xfrm>
          <a:off x="1028044" y="0"/>
          <a:ext cx="1423201" cy="980586"/>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8000" b="-38000"/>
          </a:stretch>
        </a:blipFill>
        <a:ln w="1587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1F4402D6-CE6A-4FA0-A5FB-87FA1131851E}">
      <dsp:nvSpPr>
        <dsp:cNvPr id="0" name=""/>
        <dsp:cNvSpPr/>
      </dsp:nvSpPr>
      <dsp:spPr>
        <a:xfrm>
          <a:off x="1052779" y="981093"/>
          <a:ext cx="1423201" cy="52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0" numCol="1" spcCol="1270" anchor="t" anchorCtr="0">
          <a:noAutofit/>
        </a:bodyPr>
        <a:lstStyle/>
        <a:p>
          <a:pPr marL="0" lvl="0" indent="0" algn="ctr" defTabSz="1155700">
            <a:lnSpc>
              <a:spcPct val="90000"/>
            </a:lnSpc>
            <a:spcBef>
              <a:spcPct val="0"/>
            </a:spcBef>
            <a:spcAft>
              <a:spcPct val="35000"/>
            </a:spcAft>
            <a:buNone/>
          </a:pPr>
          <a:endParaRPr lang="en-US" sz="2600" kern="1200" dirty="0"/>
        </a:p>
      </dsp:txBody>
      <dsp:txXfrm>
        <a:off x="1052779" y="981093"/>
        <a:ext cx="1423201" cy="528007"/>
      </dsp:txXfrm>
    </dsp:sp>
    <dsp:sp modelId="{593277D9-FBAA-4983-9CF6-4D24BDAE085B}">
      <dsp:nvSpPr>
        <dsp:cNvPr id="0" name=""/>
        <dsp:cNvSpPr/>
      </dsp:nvSpPr>
      <dsp:spPr>
        <a:xfrm>
          <a:off x="2618361" y="507"/>
          <a:ext cx="1423201" cy="980586"/>
        </a:xfrm>
        <a:prstGeom prst="round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1587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C88E51E1-0240-49F9-A00E-B7695CE57CC3}">
      <dsp:nvSpPr>
        <dsp:cNvPr id="0" name=""/>
        <dsp:cNvSpPr/>
      </dsp:nvSpPr>
      <dsp:spPr>
        <a:xfrm>
          <a:off x="2706870" y="981600"/>
          <a:ext cx="1423201" cy="52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0" numCol="1" spcCol="1270" anchor="t" anchorCtr="0">
          <a:noAutofit/>
        </a:bodyPr>
        <a:lstStyle/>
        <a:p>
          <a:pPr marL="0" lvl="0" indent="0" algn="ctr" defTabSz="1155700">
            <a:lnSpc>
              <a:spcPct val="90000"/>
            </a:lnSpc>
            <a:spcBef>
              <a:spcPct val="0"/>
            </a:spcBef>
            <a:spcAft>
              <a:spcPct val="35000"/>
            </a:spcAft>
            <a:buNone/>
          </a:pPr>
          <a:endParaRPr lang="en-US" sz="2600" kern="1200" dirty="0"/>
        </a:p>
      </dsp:txBody>
      <dsp:txXfrm>
        <a:off x="2706870" y="981600"/>
        <a:ext cx="1423201" cy="528007"/>
      </dsp:txXfrm>
    </dsp:sp>
    <dsp:sp modelId="{E13D33B9-E85D-409F-A51A-5309FEFEE56E}">
      <dsp:nvSpPr>
        <dsp:cNvPr id="0" name=""/>
        <dsp:cNvSpPr/>
      </dsp:nvSpPr>
      <dsp:spPr>
        <a:xfrm>
          <a:off x="4183942" y="507"/>
          <a:ext cx="1423201" cy="980586"/>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4000" b="-34000"/>
          </a:stretch>
        </a:blipFill>
        <a:ln w="1587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8E794580-CFD9-49E3-8FD3-477C64B29789}">
      <dsp:nvSpPr>
        <dsp:cNvPr id="0" name=""/>
        <dsp:cNvSpPr/>
      </dsp:nvSpPr>
      <dsp:spPr>
        <a:xfrm>
          <a:off x="4183942" y="981093"/>
          <a:ext cx="1423201" cy="52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0" numCol="1" spcCol="1270" anchor="t" anchorCtr="0">
          <a:noAutofit/>
        </a:bodyPr>
        <a:lstStyle/>
        <a:p>
          <a:pPr marL="0" lvl="0" indent="0" algn="ctr" defTabSz="1155700">
            <a:lnSpc>
              <a:spcPct val="90000"/>
            </a:lnSpc>
            <a:spcBef>
              <a:spcPct val="0"/>
            </a:spcBef>
            <a:spcAft>
              <a:spcPct val="35000"/>
            </a:spcAft>
            <a:buNone/>
          </a:pPr>
          <a:endParaRPr lang="en-US" sz="2600" kern="1200" dirty="0"/>
        </a:p>
      </dsp:txBody>
      <dsp:txXfrm>
        <a:off x="4183942" y="981093"/>
        <a:ext cx="1423201" cy="528007"/>
      </dsp:txXfrm>
    </dsp:sp>
    <dsp:sp modelId="{8FEFAF1C-6003-4469-AE39-998FE2502FA9}">
      <dsp:nvSpPr>
        <dsp:cNvPr id="0" name=""/>
        <dsp:cNvSpPr/>
      </dsp:nvSpPr>
      <dsp:spPr>
        <a:xfrm>
          <a:off x="5749524" y="507"/>
          <a:ext cx="1423201" cy="980586"/>
        </a:xfrm>
        <a:prstGeom prst="round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a:ln w="1587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FF496922-99EB-45E1-B1DF-1CD6F5F7B028}">
      <dsp:nvSpPr>
        <dsp:cNvPr id="0" name=""/>
        <dsp:cNvSpPr/>
      </dsp:nvSpPr>
      <dsp:spPr>
        <a:xfrm>
          <a:off x="5749524" y="981093"/>
          <a:ext cx="1423201" cy="52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0" numCol="1" spcCol="1270" anchor="t" anchorCtr="0">
          <a:noAutofit/>
        </a:bodyPr>
        <a:lstStyle/>
        <a:p>
          <a:pPr marL="0" lvl="0" indent="0" algn="ctr" defTabSz="1155700">
            <a:lnSpc>
              <a:spcPct val="90000"/>
            </a:lnSpc>
            <a:spcBef>
              <a:spcPct val="0"/>
            </a:spcBef>
            <a:spcAft>
              <a:spcPct val="35000"/>
            </a:spcAft>
            <a:buNone/>
          </a:pPr>
          <a:endParaRPr lang="en-US" sz="2600" kern="1200" dirty="0"/>
        </a:p>
      </dsp:txBody>
      <dsp:txXfrm>
        <a:off x="5749524" y="981093"/>
        <a:ext cx="1423201" cy="528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B3D74-8F20-4C95-9304-35B0E5EAAE96}">
      <dsp:nvSpPr>
        <dsp:cNvPr id="0" name=""/>
        <dsp:cNvSpPr/>
      </dsp:nvSpPr>
      <dsp:spPr>
        <a:xfrm>
          <a:off x="1578" y="1641577"/>
          <a:ext cx="1845918" cy="1461215"/>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Determine Planning Area &amp; Resources</a:t>
          </a:r>
        </a:p>
        <a:p>
          <a:pPr marL="114300" lvl="1" indent="-114300" algn="l" defTabSz="622300">
            <a:lnSpc>
              <a:spcPct val="90000"/>
            </a:lnSpc>
            <a:spcBef>
              <a:spcPct val="0"/>
            </a:spcBef>
            <a:spcAft>
              <a:spcPct val="15000"/>
            </a:spcAft>
            <a:buChar char="•"/>
          </a:pPr>
          <a:r>
            <a:rPr lang="en-US" sz="1400" kern="1200" dirty="0"/>
            <a:t>Build the Planning Team</a:t>
          </a:r>
        </a:p>
        <a:p>
          <a:pPr marL="114300" lvl="1" indent="-114300" algn="l" defTabSz="622300">
            <a:lnSpc>
              <a:spcPct val="90000"/>
            </a:lnSpc>
            <a:spcBef>
              <a:spcPct val="0"/>
            </a:spcBef>
            <a:spcAft>
              <a:spcPct val="15000"/>
            </a:spcAft>
            <a:buChar char="•"/>
          </a:pPr>
          <a:r>
            <a:rPr lang="en-US" sz="1400" kern="1200" dirty="0"/>
            <a:t>Create an Outreach Strategy</a:t>
          </a:r>
        </a:p>
      </dsp:txBody>
      <dsp:txXfrm>
        <a:off x="35205" y="1675204"/>
        <a:ext cx="1778664" cy="1080843"/>
      </dsp:txXfrm>
    </dsp:sp>
    <dsp:sp modelId="{2279B85D-078D-42F3-BD25-57C3E4496752}">
      <dsp:nvSpPr>
        <dsp:cNvPr id="0" name=""/>
        <dsp:cNvSpPr/>
      </dsp:nvSpPr>
      <dsp:spPr>
        <a:xfrm>
          <a:off x="1026726" y="2393975"/>
          <a:ext cx="1769633" cy="1769633"/>
        </a:xfrm>
        <a:prstGeom prst="leftCircularArrow">
          <a:avLst>
            <a:gd name="adj1" fmla="val 2403"/>
            <a:gd name="adj2" fmla="val 290618"/>
            <a:gd name="adj3" fmla="val 1193682"/>
            <a:gd name="adj4" fmla="val 8152043"/>
            <a:gd name="adj5" fmla="val 2804"/>
          </a:avLst>
        </a:prstGeom>
        <a:solidFill>
          <a:schemeClr val="accent2">
            <a:tint val="60000"/>
            <a:hueOff val="0"/>
            <a:satOff val="0"/>
            <a:lumOff val="0"/>
            <a:alphaOff val="0"/>
          </a:schemeClr>
        </a:solidFill>
        <a:ln w="57150">
          <a:noFill/>
        </a:ln>
        <a:effectLst/>
      </dsp:spPr>
      <dsp:style>
        <a:lnRef idx="0">
          <a:scrgbClr r="0" g="0" b="0"/>
        </a:lnRef>
        <a:fillRef idx="1">
          <a:scrgbClr r="0" g="0" b="0"/>
        </a:fillRef>
        <a:effectRef idx="0">
          <a:scrgbClr r="0" g="0" b="0"/>
        </a:effectRef>
        <a:fontRef idx="minor">
          <a:schemeClr val="lt1"/>
        </a:fontRef>
      </dsp:style>
    </dsp:sp>
    <dsp:sp modelId="{1A18C52E-DADD-4BBD-B4BD-82A4ADB219FA}">
      <dsp:nvSpPr>
        <dsp:cNvPr id="0" name=""/>
        <dsp:cNvSpPr/>
      </dsp:nvSpPr>
      <dsp:spPr>
        <a:xfrm>
          <a:off x="543256" y="2742436"/>
          <a:ext cx="1532592" cy="903007"/>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Build a Planning Process</a:t>
          </a:r>
        </a:p>
      </dsp:txBody>
      <dsp:txXfrm>
        <a:off x="569704" y="2768884"/>
        <a:ext cx="1479696" cy="850111"/>
      </dsp:txXfrm>
    </dsp:sp>
    <dsp:sp modelId="{DCF1AC57-53FC-4D2C-BECA-A3871CAB16E8}">
      <dsp:nvSpPr>
        <dsp:cNvPr id="0" name=""/>
        <dsp:cNvSpPr/>
      </dsp:nvSpPr>
      <dsp:spPr>
        <a:xfrm>
          <a:off x="2177581" y="1643814"/>
          <a:ext cx="1713638" cy="1563933"/>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Review Community Capabilities</a:t>
          </a:r>
        </a:p>
        <a:p>
          <a:pPr marL="114300" lvl="1" indent="-114300" algn="l" defTabSz="622300">
            <a:lnSpc>
              <a:spcPct val="90000"/>
            </a:lnSpc>
            <a:spcBef>
              <a:spcPct val="0"/>
            </a:spcBef>
            <a:spcAft>
              <a:spcPct val="15000"/>
            </a:spcAft>
            <a:buChar char="•"/>
          </a:pPr>
          <a:r>
            <a:rPr lang="en-US" sz="1400" kern="1200" dirty="0"/>
            <a:t>Understand Risks &amp; Vulnerabilities</a:t>
          </a:r>
        </a:p>
      </dsp:txBody>
      <dsp:txXfrm>
        <a:off x="2213571" y="2014932"/>
        <a:ext cx="1641658" cy="1156825"/>
      </dsp:txXfrm>
    </dsp:sp>
    <dsp:sp modelId="{6D97A4DD-A74C-4471-9589-4A360471C71B}">
      <dsp:nvSpPr>
        <dsp:cNvPr id="0" name=""/>
        <dsp:cNvSpPr/>
      </dsp:nvSpPr>
      <dsp:spPr>
        <a:xfrm>
          <a:off x="2907956" y="681022"/>
          <a:ext cx="2121560" cy="2121560"/>
        </a:xfrm>
        <a:prstGeom prst="circularArrow">
          <a:avLst>
            <a:gd name="adj1" fmla="val 2005"/>
            <a:gd name="adj2" fmla="val 240198"/>
            <a:gd name="adj3" fmla="val 20355252"/>
            <a:gd name="adj4" fmla="val 13346471"/>
            <a:gd name="adj5" fmla="val 233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1720CF-143F-449C-AADD-36A3D8F6A3C2}">
      <dsp:nvSpPr>
        <dsp:cNvPr id="0" name=""/>
        <dsp:cNvSpPr/>
      </dsp:nvSpPr>
      <dsp:spPr>
        <a:xfrm>
          <a:off x="2453618" y="1139871"/>
          <a:ext cx="1532592" cy="724585"/>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Assess Your Risks</a:t>
          </a:r>
        </a:p>
      </dsp:txBody>
      <dsp:txXfrm>
        <a:off x="2474840" y="1161093"/>
        <a:ext cx="1490148" cy="682141"/>
      </dsp:txXfrm>
    </dsp:sp>
    <dsp:sp modelId="{1382172D-CADC-46F1-B7DF-A5E0F34954FA}">
      <dsp:nvSpPr>
        <dsp:cNvPr id="0" name=""/>
        <dsp:cNvSpPr/>
      </dsp:nvSpPr>
      <dsp:spPr>
        <a:xfrm>
          <a:off x="4200365" y="1591976"/>
          <a:ext cx="1784991" cy="1587898"/>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Identify Goals &amp; Actions</a:t>
          </a:r>
        </a:p>
        <a:p>
          <a:pPr marL="114300" lvl="1" indent="-114300" algn="l" defTabSz="622300">
            <a:lnSpc>
              <a:spcPct val="90000"/>
            </a:lnSpc>
            <a:spcBef>
              <a:spcPct val="0"/>
            </a:spcBef>
            <a:spcAft>
              <a:spcPct val="15000"/>
            </a:spcAft>
            <a:buChar char="•"/>
          </a:pPr>
          <a:r>
            <a:rPr lang="en-US" sz="1400" kern="1200" dirty="0"/>
            <a:t>Develop the Implementation Plan</a:t>
          </a:r>
        </a:p>
        <a:p>
          <a:pPr marL="114300" lvl="1" indent="-114300" algn="l" defTabSz="622300">
            <a:lnSpc>
              <a:spcPct val="90000"/>
            </a:lnSpc>
            <a:spcBef>
              <a:spcPct val="0"/>
            </a:spcBef>
            <a:spcAft>
              <a:spcPct val="15000"/>
            </a:spcAft>
            <a:buChar char="•"/>
          </a:pPr>
          <a:r>
            <a:rPr lang="en-US" sz="1400" kern="1200" dirty="0"/>
            <a:t>Adopt the Plan</a:t>
          </a:r>
        </a:p>
      </dsp:txBody>
      <dsp:txXfrm>
        <a:off x="4236907" y="1628518"/>
        <a:ext cx="1711907" cy="1174550"/>
      </dsp:txXfrm>
    </dsp:sp>
    <dsp:sp modelId="{7FB3D7E4-6314-439D-8C29-7D6F5C83B399}">
      <dsp:nvSpPr>
        <dsp:cNvPr id="0" name=""/>
        <dsp:cNvSpPr/>
      </dsp:nvSpPr>
      <dsp:spPr>
        <a:xfrm>
          <a:off x="5031339" y="2119310"/>
          <a:ext cx="2010419" cy="2010419"/>
        </a:xfrm>
        <a:prstGeom prst="leftCircularArrow">
          <a:avLst>
            <a:gd name="adj1" fmla="val 2115"/>
            <a:gd name="adj2" fmla="val 254121"/>
            <a:gd name="adj3" fmla="val 1299323"/>
            <a:gd name="adj4" fmla="val 8294181"/>
            <a:gd name="adj5" fmla="val 246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BF0B7B-36DB-4674-8219-E53BE8874C6A}">
      <dsp:nvSpPr>
        <dsp:cNvPr id="0" name=""/>
        <dsp:cNvSpPr/>
      </dsp:nvSpPr>
      <dsp:spPr>
        <a:xfrm>
          <a:off x="4554835" y="2763209"/>
          <a:ext cx="1532592" cy="84985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Develop a Mitigation Strategy</a:t>
          </a:r>
        </a:p>
      </dsp:txBody>
      <dsp:txXfrm>
        <a:off x="4579726" y="2788100"/>
        <a:ext cx="1482810" cy="800071"/>
      </dsp:txXfrm>
    </dsp:sp>
    <dsp:sp modelId="{B994BBB8-B5C3-491D-B717-E0E6FE3CF92C}">
      <dsp:nvSpPr>
        <dsp:cNvPr id="0" name=""/>
        <dsp:cNvSpPr/>
      </dsp:nvSpPr>
      <dsp:spPr>
        <a:xfrm>
          <a:off x="6345904" y="1608843"/>
          <a:ext cx="1837354" cy="1597689"/>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Keep the Plan Current</a:t>
          </a:r>
        </a:p>
        <a:p>
          <a:pPr marL="114300" lvl="1" indent="-114300" algn="l" defTabSz="622300">
            <a:lnSpc>
              <a:spcPct val="90000"/>
            </a:lnSpc>
            <a:spcBef>
              <a:spcPct val="0"/>
            </a:spcBef>
            <a:spcAft>
              <a:spcPct val="15000"/>
            </a:spcAft>
            <a:buChar char="•"/>
          </a:pPr>
          <a:r>
            <a:rPr lang="en-US" sz="1400" kern="1200" dirty="0"/>
            <a:t>Implement the Plan</a:t>
          </a:r>
        </a:p>
      </dsp:txBody>
      <dsp:txXfrm>
        <a:off x="6382671" y="1987972"/>
        <a:ext cx="1763820" cy="1181793"/>
      </dsp:txXfrm>
    </dsp:sp>
    <dsp:sp modelId="{B7882734-6DB7-422E-8908-49E809E92736}">
      <dsp:nvSpPr>
        <dsp:cNvPr id="0" name=""/>
        <dsp:cNvSpPr/>
      </dsp:nvSpPr>
      <dsp:spPr>
        <a:xfrm>
          <a:off x="6697007" y="997062"/>
          <a:ext cx="1532592" cy="896627"/>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Create a Safe &amp; Resilient Community</a:t>
          </a:r>
        </a:p>
      </dsp:txBody>
      <dsp:txXfrm>
        <a:off x="6723268" y="1023323"/>
        <a:ext cx="1480070" cy="844105"/>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12A2FD62-EE48-40B5-9F80-4306C49E96E8}" type="datetimeFigureOut">
              <a:rPr lang="en-US" smtClean="0"/>
              <a:t>8/6/2020</a:t>
            </a:fld>
            <a:endParaRPr lang="en-US" dirty="0"/>
          </a:p>
        </p:txBody>
      </p:sp>
      <p:sp>
        <p:nvSpPr>
          <p:cNvPr id="4" name="Footer Placeholder 3"/>
          <p:cNvSpPr>
            <a:spLocks noGrp="1"/>
          </p:cNvSpPr>
          <p:nvPr>
            <p:ph type="ftr" sz="quarter" idx="2"/>
            <p:custDataLst>
              <p:tags r:id="rId2"/>
            </p:custDataLst>
          </p:nvPr>
        </p:nvSpPr>
        <p:spPr>
          <a:xfrm>
            <a:off x="0" y="9119475"/>
            <a:ext cx="7315200" cy="481726"/>
          </a:xfrm>
          <a:prstGeom prst="rect">
            <a:avLst/>
          </a:prstGeom>
        </p:spPr>
        <p:txBody>
          <a:bodyPr vert="horz" lIns="96653" tIns="48327" rIns="96653" bIns="48327" rtlCol="0" anchor="b"/>
          <a:lstStyle>
            <a:lvl1pPr algn="l">
              <a:defRPr sz="1200"/>
            </a:lvl1pPr>
          </a:lstStyle>
          <a:p>
            <a:pPr algn="ctr"/>
            <a:r>
              <a:rPr lang="en-US">
                <a:solidFill>
                  <a:srgbClr val="000000"/>
                </a:solidFill>
                <a:latin typeface="Times New Roman" panose="02020603050405020304" pitchFamily="18" charset="0"/>
              </a:rPr>
              <a:t>Authorized Use Only</a:t>
            </a:r>
            <a:endParaRPr lang="en-US" dirty="0">
              <a:solidFill>
                <a:srgbClr val="000000"/>
              </a:solidFill>
              <a:latin typeface="Times New Roman" panose="02020603050405020304" pitchFamily="18" charset="0"/>
            </a:endParaRPr>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AACA86EE-E33C-40D2-BB2D-76F00AB3F78B}" type="slidenum">
              <a:rPr lang="en-US" smtClean="0"/>
              <a:t>‹#›</a:t>
            </a:fld>
            <a:endParaRPr lang="en-US" dirty="0"/>
          </a:p>
        </p:txBody>
      </p:sp>
    </p:spTree>
    <p:extLst>
      <p:ext uri="{BB962C8B-B14F-4D97-AF65-F5344CB8AC3E}">
        <p14:creationId xmlns:p14="http://schemas.microsoft.com/office/powerpoint/2010/main" val="182080715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BC8FDFAD-7E72-42D9-BC4A-C99290896973}" type="datetimeFigureOut">
              <a:rPr lang="en-US" smtClean="0"/>
              <a:t>8/6/2020</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custDataLst>
              <p:tags r:id="rId2"/>
            </p:custDataLst>
          </p:nvPr>
        </p:nvSpPr>
        <p:spPr>
          <a:xfrm>
            <a:off x="0" y="9119474"/>
            <a:ext cx="7315200" cy="480060"/>
          </a:xfrm>
          <a:prstGeom prst="rect">
            <a:avLst/>
          </a:prstGeom>
        </p:spPr>
        <p:txBody>
          <a:bodyPr vert="horz" lIns="96653" tIns="48327" rIns="96653" bIns="48327" rtlCol="0" anchor="b"/>
          <a:lstStyle>
            <a:lvl1pPr algn="ctr">
              <a:defRPr lang="en-US" sz="1200" b="0" i="0" u="none">
                <a:solidFill>
                  <a:srgbClr val="000000"/>
                </a:solidFill>
                <a:latin typeface="Times New Roman" panose="02020603050405020304" pitchFamily="18" charset="0"/>
              </a:defRPr>
            </a:lvl1pPr>
          </a:lstStyle>
          <a:p>
            <a:r>
              <a:rPr lang="en-US"/>
              <a:t>Authorized Use Only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8129D49-1880-48E9-982C-498CBE95CDDD}" type="slidenum">
              <a:rPr lang="en-US" smtClean="0"/>
              <a:t>‹#›</a:t>
            </a:fld>
            <a:endParaRPr lang="en-US" dirty="0"/>
          </a:p>
        </p:txBody>
      </p:sp>
    </p:spTree>
    <p:extLst>
      <p:ext uri="{BB962C8B-B14F-4D97-AF65-F5344CB8AC3E}">
        <p14:creationId xmlns:p14="http://schemas.microsoft.com/office/powerpoint/2010/main" val="322247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ema.gov/hazard-mitigation-assistanc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 have 30 minutes to educate and inform you about mitigation plans and why you should care.  If I am lucky, you will all take away from here an interest in learning more, and I can point you to the right resources to do just that. </a:t>
            </a:r>
          </a:p>
          <a:p>
            <a:pPr marL="0" indent="0">
              <a:buNone/>
            </a:pPr>
            <a:endParaRPr lang="en-US" dirty="0"/>
          </a:p>
          <a:p>
            <a:pPr marL="228600" indent="-228600">
              <a:buAutoNum type="arabicPeriod"/>
            </a:pPr>
            <a:r>
              <a:rPr lang="en-US" dirty="0"/>
              <a:t>What is hazard mitigation planning?</a:t>
            </a:r>
          </a:p>
          <a:p>
            <a:pPr marL="228600" indent="-228600">
              <a:buAutoNum type="arabicPeriod"/>
            </a:pPr>
            <a:r>
              <a:rPr lang="en-US" dirty="0"/>
              <a:t>Why is it important to dam safety officials and dam owners and operators? </a:t>
            </a:r>
          </a:p>
          <a:p>
            <a:pPr marL="685800" lvl="1" indent="-228600">
              <a:buAutoNum type="arabicPeriod"/>
            </a:pPr>
            <a:r>
              <a:rPr lang="en-US" dirty="0"/>
              <a:t>What are the benefits?</a:t>
            </a:r>
          </a:p>
          <a:p>
            <a:pPr marL="685800" lvl="1" indent="-228600">
              <a:buAutoNum type="arabicPeriod"/>
            </a:pPr>
            <a:r>
              <a:rPr lang="en-US" dirty="0"/>
              <a:t>HOW do FEMA’s mitigation programs enhance disaster resilience?</a:t>
            </a:r>
          </a:p>
          <a:p>
            <a:pPr marL="228600" lvl="0" indent="-228600">
              <a:buAutoNum type="arabicPeriod"/>
            </a:pPr>
            <a:r>
              <a:rPr lang="en-US" dirty="0"/>
              <a:t>How can dam safety officials engage in community mitigation planning?</a:t>
            </a:r>
          </a:p>
          <a:p>
            <a:pPr marL="228600" lvl="0" indent="-228600">
              <a:buAutoNum type="arabicPeriod"/>
            </a:pPr>
            <a:endParaRPr lang="en-US" dirty="0"/>
          </a:p>
          <a:p>
            <a:pPr marL="228600" indent="-228600">
              <a:buAutoNum type="arabicPeriod"/>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custDataLst>
              <p:tags r:id="rId1"/>
            </p:custDataLst>
          </p:nvPr>
        </p:nvSpPr>
        <p:spPr>
          <a:xfrm>
            <a:off x="0" y="9119474"/>
            <a:ext cx="7315200" cy="480060"/>
          </a:xfrm>
        </p:spPr>
        <p:txBody>
          <a:bodyPr/>
          <a:lstStyle/>
          <a:p>
            <a:r>
              <a:rPr lang="en-US"/>
              <a:t>Authorized Use Only</a:t>
            </a:r>
            <a:endParaRPr lang="en-US" dirty="0"/>
          </a:p>
        </p:txBody>
      </p:sp>
      <p:sp>
        <p:nvSpPr>
          <p:cNvPr id="6" name="Slide Number Placeholder 5"/>
          <p:cNvSpPr>
            <a:spLocks noGrp="1"/>
          </p:cNvSpPr>
          <p:nvPr>
            <p:ph type="sldNum" sz="quarter" idx="12"/>
          </p:nvPr>
        </p:nvSpPr>
        <p:spPr/>
        <p:txBody>
          <a:bodyPr/>
          <a:lstStyle/>
          <a:p>
            <a:fld id="{28129D49-1880-48E9-982C-498CBE95CDDD}" type="slidenum">
              <a:rPr lang="en-US" smtClean="0"/>
              <a:t>1</a:t>
            </a:fld>
            <a:endParaRPr lang="en-US" dirty="0"/>
          </a:p>
        </p:txBody>
      </p:sp>
    </p:spTree>
    <p:extLst>
      <p:ext uri="{BB962C8B-B14F-4D97-AF65-F5344CB8AC3E}">
        <p14:creationId xmlns:p14="http://schemas.microsoft.com/office/powerpoint/2010/main" val="203064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aseline="0" dirty="0"/>
              <a:t>TALKING POINTS:</a:t>
            </a:r>
          </a:p>
          <a:p>
            <a:pPr defTabSz="948507">
              <a:defRPr/>
            </a:pPr>
            <a:endParaRPr lang="en-US" baseline="0" dirty="0"/>
          </a:p>
          <a:p>
            <a:pPr defTabSz="948507">
              <a:defRPr/>
            </a:pPr>
            <a:r>
              <a:rPr lang="en-US" dirty="0"/>
              <a:t>Hazard mitigation plans are critical documents that help communities educate residents about threats, hazards, and vulnerabilities. These plans can also help build partnerships for reducing risk, identify strategies for long-term risk reduction, identify protective actions that are within a community’s budget, and connect the community to funding for mitigation projects.</a:t>
            </a:r>
          </a:p>
          <a:p>
            <a:pPr defTabSz="948507">
              <a:defRPr/>
            </a:pPr>
            <a:endParaRPr lang="en-US" dirty="0"/>
          </a:p>
          <a:p>
            <a:r>
              <a:rPr lang="en-US" dirty="0"/>
              <a:t>Having a FEMA-approved hazard mitigation plan is a condition for communities to receive certain types of non-emergency disaster assistance, including funding for mitigation projects. While going through the planning process, communities think about their risks and develop mitigation projects to carry out before a disaster strikes. This makes it easier for the community to prevent future damage and recover from future events.</a:t>
            </a:r>
          </a:p>
          <a:p>
            <a:pPr defTabSz="948507">
              <a:defRPr/>
            </a:pPr>
            <a:endParaRPr lang="en-US" dirty="0"/>
          </a:p>
          <a:p>
            <a:pPr defTabSz="948507">
              <a:defRPr/>
            </a:pPr>
            <a:endParaRPr lang="en-US" baseline="0" dirty="0"/>
          </a:p>
          <a:p>
            <a:endParaRPr lang="en-US" dirty="0"/>
          </a:p>
        </p:txBody>
      </p:sp>
      <p:sp>
        <p:nvSpPr>
          <p:cNvPr id="4" name="Slide Number Placeholder 3"/>
          <p:cNvSpPr>
            <a:spLocks noGrp="1"/>
          </p:cNvSpPr>
          <p:nvPr>
            <p:ph type="sldNum" sz="quarter" idx="5"/>
          </p:nvPr>
        </p:nvSpPr>
        <p:spPr/>
        <p:txBody>
          <a:bodyPr/>
          <a:lstStyle/>
          <a:p>
            <a:fld id="{82FD7447-E3A1-452D-AF04-69C96952513D}" type="slidenum">
              <a:rPr lang="en-US" smtClean="0"/>
              <a:t>2</a:t>
            </a:fld>
            <a:endParaRPr lang="en-US"/>
          </a:p>
        </p:txBody>
      </p:sp>
    </p:spTree>
    <p:extLst>
      <p:ext uri="{BB962C8B-B14F-4D97-AF65-F5344CB8AC3E}">
        <p14:creationId xmlns:p14="http://schemas.microsoft.com/office/powerpoint/2010/main" val="3398275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D6ACEF7-799D-4AAB-BF11-ADD4FB937F91}" type="slidenum">
              <a:rPr lang="en-US" smtClean="0"/>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As of December 31, 2019, all 50 states, the District of Columbia, and five territories (Guam, American Samoa, Guam, Northern Mariana Islands, Puerto Rico, and U.S. Virgin Islands)* have FEMA-approved state mitigation plans. A total of over 20,900 local governments have current (FEMA-approved or approvable-pending-adoption) local mitigation plans and an additional 233 tribal governments have current tribal mitigation plans. Eighty-seven percent (87%) of the nation's population lives in communities with current mitigation plans. Such communities benefit from hazard mitigation planning through understanding of natural hazards, development of mitigation strategies, and eligibility for certain non-emergency </a:t>
            </a:r>
            <a:r>
              <a:rPr lang="en-US" dirty="0">
                <a:effectLst/>
                <a:hlinkClick r:id="rId3"/>
              </a:rPr>
              <a:t>FEMA grants</a:t>
            </a:r>
            <a:r>
              <a:rPr lang="en-US" dirty="0">
                <a:effectLst/>
              </a:rPr>
              <a:t>.</a:t>
            </a:r>
          </a:p>
          <a:p>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LINK TO SHARE: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https://www.fema.gov/hazard-mitigation-plan-status</a:t>
            </a:r>
          </a:p>
          <a:p>
            <a:endParaRPr lang="en-US" dirty="0"/>
          </a:p>
        </p:txBody>
      </p:sp>
      <p:sp>
        <p:nvSpPr>
          <p:cNvPr id="4" name="Slide Number Placeholder 3"/>
          <p:cNvSpPr>
            <a:spLocks noGrp="1"/>
          </p:cNvSpPr>
          <p:nvPr>
            <p:ph type="sldNum" sz="quarter" idx="5"/>
          </p:nvPr>
        </p:nvSpPr>
        <p:spPr/>
        <p:txBody>
          <a:bodyPr/>
          <a:lstStyle/>
          <a:p>
            <a:fld id="{28129D49-1880-48E9-982C-498CBE95CDDD}" type="slidenum">
              <a:rPr lang="en-US" smtClean="0"/>
              <a:t>4</a:t>
            </a:fld>
            <a:endParaRPr lang="en-US"/>
          </a:p>
        </p:txBody>
      </p:sp>
    </p:spTree>
    <p:extLst>
      <p:ext uri="{BB962C8B-B14F-4D97-AF65-F5344CB8AC3E}">
        <p14:creationId xmlns:p14="http://schemas.microsoft.com/office/powerpoint/2010/main" val="4018436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BFE513F-E770-4B95-A0B3-19D902A26733}" type="slidenum">
              <a:rPr lang="en-US" smtClean="0"/>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r>
              <a:rPr lang="en-US"/>
              <a:t>Authorized Use Only</a:t>
            </a:r>
          </a:p>
        </p:txBody>
      </p:sp>
      <p:sp>
        <p:nvSpPr>
          <p:cNvPr id="6" name="Slide Number Placeholder 5"/>
          <p:cNvSpPr>
            <a:spLocks noGrp="1"/>
          </p:cNvSpPr>
          <p:nvPr>
            <p:ph type="sldNum" sz="quarter" idx="5"/>
          </p:nvPr>
        </p:nvSpPr>
        <p:spPr/>
        <p:txBody>
          <a:bodyPr/>
          <a:lstStyle/>
          <a:p>
            <a:fld id="{28129D49-1880-48E9-982C-498CBE95CDDD}" type="slidenum">
              <a:rPr lang="en-US" smtClean="0"/>
              <a:t>6</a:t>
            </a:fld>
            <a:endParaRPr lang="en-US" dirty="0"/>
          </a:p>
        </p:txBody>
      </p:sp>
    </p:spTree>
    <p:extLst>
      <p:ext uri="{BB962C8B-B14F-4D97-AF65-F5344CB8AC3E}">
        <p14:creationId xmlns:p14="http://schemas.microsoft.com/office/powerpoint/2010/main" val="1684488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73E50AF-50B2-4F84-AE00-148307BAABCB}" type="slidenum">
              <a:rPr lang="en-US" altLang="en-US"/>
              <a:pPr/>
              <a:t>7</a:t>
            </a:fld>
            <a:endParaRPr lang="en-US" altLang="en-US"/>
          </a:p>
        </p:txBody>
      </p:sp>
    </p:spTree>
    <p:extLst>
      <p:ext uri="{BB962C8B-B14F-4D97-AF65-F5344CB8AC3E}">
        <p14:creationId xmlns:p14="http://schemas.microsoft.com/office/powerpoint/2010/main" val="1311930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E24C9F0-1C96-4064-AFBE-667F633F15BB}" type="slidenum">
              <a:rPr lang="en-US" smtClean="0">
                <a:solidFill>
                  <a:srgbClr val="000000"/>
                </a:solidFill>
              </a:rPr>
              <a:pPr eaLnBrk="1" hangingPunct="1"/>
              <a:t>8</a:t>
            </a:fld>
            <a:endParaRPr lang="en-US">
              <a:solidFill>
                <a:srgbClr val="000000"/>
              </a:solidFill>
            </a:endParaRPr>
          </a:p>
        </p:txBody>
      </p:sp>
    </p:spTree>
    <p:extLst>
      <p:ext uri="{BB962C8B-B14F-4D97-AF65-F5344CB8AC3E}">
        <p14:creationId xmlns:p14="http://schemas.microsoft.com/office/powerpoint/2010/main" val="2969938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eeform 6"/>
          <p:cNvSpPr/>
          <p:nvPr/>
        </p:nvSpPr>
        <p:spPr bwMode="auto">
          <a:xfrm>
            <a:off x="0" y="-3173"/>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607501" y="1449149"/>
            <a:ext cx="7929000" cy="1860582"/>
          </a:xfrm>
          <a:effectLst/>
        </p:spPr>
        <p:txBody>
          <a:bodyPr/>
          <a:lstStyle>
            <a:lvl1pPr>
              <a:defRPr sz="5400" b="0" baseline="0">
                <a:ln>
                  <a:solidFill>
                    <a:schemeClr val="tx1"/>
                  </a:solidFill>
                </a:ln>
                <a:solidFill>
                  <a:schemeClr val="tx1"/>
                </a:solidFill>
                <a:effectLst/>
              </a:defRPr>
            </a:lvl1pPr>
          </a:lstStyle>
          <a:p>
            <a:r>
              <a:rPr lang="en-US" dirty="0"/>
              <a:t>Click to Edit Master Title</a:t>
            </a:r>
          </a:p>
        </p:txBody>
      </p:sp>
      <p:sp>
        <p:nvSpPr>
          <p:cNvPr id="3" name="Subtitle 2"/>
          <p:cNvSpPr>
            <a:spLocks noGrp="1"/>
          </p:cNvSpPr>
          <p:nvPr>
            <p:ph type="subTitle" idx="1" hasCustomPrompt="1"/>
          </p:nvPr>
        </p:nvSpPr>
        <p:spPr>
          <a:xfrm>
            <a:off x="607500" y="3309731"/>
            <a:ext cx="7929000" cy="1523920"/>
          </a:xfrm>
          <a:effectLst/>
        </p:spPr>
        <p:txBody>
          <a:bodyPr anchor="t">
            <a:normAutofit/>
          </a:bodyPr>
          <a:lstStyle>
            <a:lvl1pPr marL="0" indent="0" algn="l">
              <a:buNone/>
              <a:defRPr sz="3200" b="0" cap="all" baseline="0">
                <a:ln>
                  <a:noFill/>
                </a:ln>
                <a:solidFill>
                  <a:schemeClr val="accent3">
                    <a:lumMod val="60000"/>
                    <a:lumOff val="40000"/>
                  </a:schemeClr>
                </a:solidFill>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3" descr="Fema logo RGB for Risk MAP revers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4168" y="540248"/>
            <a:ext cx="2546656" cy="90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hasCustomPrompt="1"/>
          </p:nvPr>
        </p:nvSpPr>
        <p:spPr>
          <a:xfrm>
            <a:off x="2610999" y="5675257"/>
            <a:ext cx="5938091" cy="457200"/>
          </a:xfrm>
        </p:spPr>
        <p:txBody>
          <a:bodyPr>
            <a:normAutofit/>
          </a:bodyPr>
          <a:lstStyle>
            <a:lvl1pPr marL="0" indent="0" algn="r">
              <a:buNone/>
              <a:defRPr sz="2000">
                <a:solidFill>
                  <a:schemeClr val="accent3">
                    <a:lumMod val="50000"/>
                  </a:schemeClr>
                </a:solidFill>
              </a:defRPr>
            </a:lvl1pPr>
          </a:lstStyle>
          <a:p>
            <a:pPr lvl="0"/>
            <a:r>
              <a:rPr lang="en-US" dirty="0"/>
              <a:t>July 17-19, 2018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
        <p:nvSpPr>
          <p:cNvPr id="6" name="Slide Number Placeholder 5"/>
          <p:cNvSpPr>
            <a:spLocks noGrp="1"/>
          </p:cNvSpPr>
          <p:nvPr>
            <p:ph type="sldNum" sz="quarter" idx="12"/>
          </p:nvPr>
        </p:nvSpPr>
        <p:spPr>
          <a:xfrm>
            <a:off x="8251635" y="5913707"/>
            <a:ext cx="553731" cy="490599"/>
          </a:xfrm>
          <a:effectLst/>
        </p:spPr>
        <p:txBody>
          <a:bodyPr/>
          <a:lstStyle>
            <a:lvl1pPr>
              <a:defRPr sz="1400"/>
            </a:lvl1pPr>
          </a:lstStyle>
          <a:p>
            <a:fld id="{D57F1E4F-1CFF-5643-939E-217C01CDF565}" type="slidenum">
              <a:rPr lang="en-US" smtClean="0"/>
              <a:pPr/>
              <a:t>‹#›</a:t>
            </a:fld>
            <a:endParaRPr lang="en-US" dirty="0"/>
          </a:p>
        </p:txBody>
      </p:sp>
      <p:sp>
        <p:nvSpPr>
          <p:cNvPr id="11" name="Freeform 6"/>
          <p:cNvSpPr/>
          <p:nvPr userDrawn="1"/>
        </p:nvSpPr>
        <p:spPr bwMode="auto">
          <a:xfrm>
            <a:off x="0" y="-462714"/>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2" y="447189"/>
            <a:ext cx="7928999" cy="970450"/>
          </a:xfrm>
          <a:effectLst/>
        </p:spPr>
        <p:txBody>
          <a:bodyPr/>
          <a:lstStyle>
            <a:lvl1pPr>
              <a:defRPr sz="4000" b="0">
                <a:ln>
                  <a:noFill/>
                </a:ln>
                <a:solidFill>
                  <a:schemeClr val="tx1"/>
                </a:solidFill>
                <a:effectLst/>
              </a:defRPr>
            </a:lvl1pPr>
          </a:lstStyle>
          <a:p>
            <a:r>
              <a:rPr lang="en-US" dirty="0"/>
              <a:t>Click to edit Master title style</a:t>
            </a:r>
          </a:p>
        </p:txBody>
      </p:sp>
      <p:sp>
        <p:nvSpPr>
          <p:cNvPr id="3" name="Content Placeholder 2"/>
          <p:cNvSpPr>
            <a:spLocks noGrp="1"/>
          </p:cNvSpPr>
          <p:nvPr>
            <p:ph idx="1"/>
          </p:nvPr>
        </p:nvSpPr>
        <p:spPr>
          <a:xfrm>
            <a:off x="614035" y="1723274"/>
            <a:ext cx="7915931" cy="4135525"/>
          </a:xfrm>
          <a:effectLst/>
        </p:spPr>
        <p:txBody>
          <a:bodyPr>
            <a:normAutofit/>
          </a:bodyPr>
          <a:lstStyle>
            <a:lvl1pPr marL="342900" indent="-342900">
              <a:buSzPct val="70000"/>
              <a:buFont typeface="Franklin Gothic Book" panose="020B0503020102020204" pitchFamily="34" charset="0"/>
              <a:buChar char="►"/>
              <a:defRPr sz="2000">
                <a:solidFill>
                  <a:schemeClr val="bg1"/>
                </a:solidFill>
                <a:effectLst/>
                <a:latin typeface="+mj-lt"/>
              </a:defRPr>
            </a:lvl1pPr>
            <a:lvl2pPr marL="742950" indent="-285750">
              <a:buSzPct val="70000"/>
              <a:buFont typeface="Franklin Gothic Book" panose="020B0503020102020204" pitchFamily="34" charset="0"/>
              <a:buChar char="►"/>
              <a:defRPr sz="1800">
                <a:solidFill>
                  <a:schemeClr val="bg1"/>
                </a:solidFill>
                <a:effectLst/>
              </a:defRPr>
            </a:lvl2pPr>
            <a:lvl3pPr marL="1143000" indent="-228600">
              <a:buSzPct val="70000"/>
              <a:buFont typeface="Franklin Gothic Book" panose="020B0503020102020204" pitchFamily="34" charset="0"/>
              <a:buChar char="►"/>
              <a:defRPr sz="1600">
                <a:solidFill>
                  <a:schemeClr val="bg1"/>
                </a:solidFill>
                <a:effectLst/>
              </a:defRPr>
            </a:lvl3pPr>
            <a:lvl4pPr marL="1600200" indent="-228600">
              <a:buSzPct val="70000"/>
              <a:buFont typeface="Franklin Gothic Book" panose="020B0503020102020204" pitchFamily="34" charset="0"/>
              <a:buChar char="►"/>
              <a:defRPr sz="1400">
                <a:solidFill>
                  <a:schemeClr val="bg1"/>
                </a:solidFill>
                <a:effectLst/>
              </a:defRPr>
            </a:lvl4pPr>
            <a:lvl5pPr marL="2057400" indent="-228600">
              <a:buSzPct val="70000"/>
              <a:buFont typeface="Franklin Gothic Book" panose="020B0503020102020204" pitchFamily="34" charset="0"/>
              <a:buChar char="►"/>
              <a:defRPr sz="1400">
                <a:solidFill>
                  <a:schemeClr val="bg1"/>
                </a:solidFill>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
        <p:nvSpPr>
          <p:cNvPr id="7" name="Slide Number Placeholder 6"/>
          <p:cNvSpPr>
            <a:spLocks noGrp="1"/>
          </p:cNvSpPr>
          <p:nvPr>
            <p:ph type="sldNum" sz="quarter" idx="12"/>
          </p:nvPr>
        </p:nvSpPr>
        <p:spPr>
          <a:effectLst/>
        </p:spPr>
        <p:txBody>
          <a:bodyPr/>
          <a:lstStyle>
            <a:lvl1pPr>
              <a:defRPr sz="1400">
                <a:solidFill>
                  <a:schemeClr val="accent1"/>
                </a:solidFill>
              </a:defRPr>
            </a:lvl1pPr>
          </a:lstStyle>
          <a:p>
            <a:fld id="{D57F1E4F-1CFF-5643-939E-217C01CDF565}" type="slidenum">
              <a:rPr lang="en-US" smtClean="0"/>
              <a:pPr/>
              <a:t>‹#›</a:t>
            </a:fld>
            <a:endParaRPr lang="en-US" dirty="0"/>
          </a:p>
        </p:txBody>
      </p:sp>
      <p:sp>
        <p:nvSpPr>
          <p:cNvPr id="8" name="Freeform 6"/>
          <p:cNvSpPr/>
          <p:nvPr/>
        </p:nvSpPr>
        <p:spPr bwMode="auto">
          <a:xfrm>
            <a:off x="0" y="-451697"/>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effectLst/>
        </p:spPr>
        <p:txBody>
          <a:bodyPr/>
          <a:lstStyle>
            <a:lvl1pPr>
              <a:defRPr sz="4000" b="0">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614035" y="1734291"/>
            <a:ext cx="3889405" cy="4126761"/>
          </a:xfrm>
          <a:effectLst/>
        </p:spPr>
        <p:txBody>
          <a:bodyPr>
            <a:normAutofit/>
          </a:bodyPr>
          <a:lstStyle>
            <a:lvl1pPr marL="342900" indent="-342900">
              <a:buSzPct val="70000"/>
              <a:buFont typeface="Franklin Gothic Book" panose="020B0503020102020204" pitchFamily="34" charset="0"/>
              <a:buChar char="►"/>
              <a:defRPr sz="2000">
                <a:latin typeface="+mj-lt"/>
              </a:defRPr>
            </a:lvl1pPr>
            <a:lvl2pPr marL="742950" indent="-285750">
              <a:buSzPct val="70000"/>
              <a:buFont typeface="Franklin Gothic Book" panose="020B0503020102020204" pitchFamily="34" charset="0"/>
              <a:buChar char="►"/>
              <a:defRPr sz="1800"/>
            </a:lvl2pPr>
            <a:lvl3pPr marL="1143000" indent="-228600">
              <a:buSzPct val="70000"/>
              <a:buFont typeface="Franklin Gothic Book" panose="020B0503020102020204" pitchFamily="34" charset="0"/>
              <a:buChar char="►"/>
              <a:defRPr sz="1600"/>
            </a:lvl3pPr>
            <a:lvl4pPr marL="1600200" indent="-228600">
              <a:buSzPct val="70000"/>
              <a:buFont typeface="Franklin Gothic Book" panose="020B0503020102020204" pitchFamily="34" charset="0"/>
              <a:buChar char="►"/>
              <a:defRPr sz="1400"/>
            </a:lvl4pPr>
            <a:lvl5pPr marL="2057400" indent="-228600">
              <a:buSzPct val="70000"/>
              <a:buFont typeface="Franklin Gothic Book" panose="020B0503020102020204" pitchFamily="34" charset="0"/>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0564" y="1734291"/>
            <a:ext cx="3895937" cy="4126761"/>
          </a:xfrm>
          <a:effectLst/>
        </p:spPr>
        <p:txBody>
          <a:bodyPr>
            <a:normAutofit/>
          </a:bodyPr>
          <a:lstStyle>
            <a:lvl1pPr marL="342900" indent="-342900">
              <a:buSzPct val="70000"/>
              <a:buFont typeface="Franklin Gothic Book" panose="020B0503020102020204" pitchFamily="34" charset="0"/>
              <a:buChar char="►"/>
              <a:defRPr sz="2000">
                <a:latin typeface="+mj-lt"/>
              </a:defRPr>
            </a:lvl1pPr>
            <a:lvl2pPr marL="742950" indent="-285750">
              <a:buSzPct val="70000"/>
              <a:buFont typeface="Franklin Gothic Book" panose="020B0503020102020204" pitchFamily="34" charset="0"/>
              <a:buChar char="►"/>
              <a:defRPr sz="1800"/>
            </a:lvl2pPr>
            <a:lvl3pPr marL="1143000" indent="-228600">
              <a:buSzPct val="70000"/>
              <a:buFont typeface="Franklin Gothic Book" panose="020B0503020102020204" pitchFamily="34" charset="0"/>
              <a:buChar char="►"/>
              <a:defRPr sz="1600"/>
            </a:lvl3pPr>
            <a:lvl4pPr marL="1600200" indent="-228600">
              <a:buSzPct val="70000"/>
              <a:buFont typeface="Franklin Gothic Book" panose="020B0503020102020204" pitchFamily="34" charset="0"/>
              <a:buChar char="►"/>
              <a:defRPr sz="1400"/>
            </a:lvl4pPr>
            <a:lvl5pPr marL="2057400" indent="-228600">
              <a:buSzPct val="70000"/>
              <a:buFont typeface="Franklin Gothic Book" panose="020B0503020102020204" pitchFamily="34" charset="0"/>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462714"/>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effectLst/>
        </p:spPr>
        <p:txBody>
          <a:bodyPr/>
          <a:lstStyle>
            <a:lvl1pPr>
              <a:defRPr sz="4000" b="0">
                <a:ln>
                  <a:noFill/>
                </a:ln>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11048" y="1734195"/>
            <a:ext cx="3892393" cy="576262"/>
          </a:xfrm>
          <a:effectLst/>
        </p:spPr>
        <p:txBody>
          <a:bodyPr anchor="b">
            <a:noAutofit/>
          </a:bodyPr>
          <a:lstStyle>
            <a:lvl1pPr marL="0" indent="0" algn="ctr">
              <a:buNone/>
              <a:defRPr sz="2400" b="0">
                <a:solidFill>
                  <a:schemeClr val="accent1"/>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047" y="2313543"/>
            <a:ext cx="3892392" cy="3547510"/>
          </a:xfrm>
          <a:effectLst/>
        </p:spPr>
        <p:txBody>
          <a:bodyPr anchor="t">
            <a:normAutofit/>
          </a:bodyPr>
          <a:lstStyle>
            <a:lvl1pPr marL="342900" indent="-342900">
              <a:buSzPct val="70000"/>
              <a:buFont typeface="Franklin Gothic Book" panose="020B0503020102020204" pitchFamily="34" charset="0"/>
              <a:buChar char="►"/>
              <a:defRPr sz="2000">
                <a:latin typeface="+mj-lt"/>
              </a:defRPr>
            </a:lvl1pPr>
            <a:lvl2pPr marL="742950" indent="-285750">
              <a:buSzPct val="70000"/>
              <a:buFont typeface="Franklin Gothic Book" panose="020B0503020102020204" pitchFamily="34" charset="0"/>
              <a:buChar char="►"/>
              <a:defRPr sz="1800"/>
            </a:lvl2pPr>
            <a:lvl3pPr marL="1143000" indent="-228600">
              <a:buSzPct val="70000"/>
              <a:buFont typeface="Franklin Gothic Book" panose="020B0503020102020204" pitchFamily="34" charset="0"/>
              <a:buChar char="►"/>
              <a:defRPr sz="1600"/>
            </a:lvl3pPr>
            <a:lvl4pPr marL="1600200" indent="-228600">
              <a:buSzPct val="70000"/>
              <a:buFont typeface="Franklin Gothic Book" panose="020B0503020102020204" pitchFamily="34" charset="0"/>
              <a:buChar char="►"/>
              <a:defRPr sz="1400"/>
            </a:lvl4pPr>
            <a:lvl5pPr marL="2057400" indent="-228600">
              <a:buSzPct val="70000"/>
              <a:buFont typeface="Franklin Gothic Book" panose="020B0503020102020204" pitchFamily="34" charset="0"/>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0564" y="1734195"/>
            <a:ext cx="3895937" cy="576262"/>
          </a:xfrm>
          <a:effectLst/>
        </p:spPr>
        <p:txBody>
          <a:bodyPr anchor="b">
            <a:noAutofit/>
          </a:bodyPr>
          <a:lstStyle>
            <a:lvl1pPr marL="0" indent="0" algn="ctr">
              <a:buNone/>
              <a:defRPr sz="2400" b="0">
                <a:solidFill>
                  <a:schemeClr val="accent1"/>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0564" y="2313543"/>
            <a:ext cx="3895937" cy="3547510"/>
          </a:xfrm>
          <a:effectLst/>
        </p:spPr>
        <p:txBody>
          <a:bodyPr anchor="t">
            <a:normAutofit/>
          </a:bodyPr>
          <a:lstStyle>
            <a:lvl1pPr marL="342900" indent="-3429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1pPr>
            <a:lvl2pPr marL="742950" indent="-28575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2pPr>
            <a:lvl3pPr marL="11430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3pPr>
            <a:lvl4pPr marL="16002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4pPr>
            <a:lvl5pPr marL="20574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a:solidFill>
                  <a:schemeClr val="bg1"/>
                </a:solidFill>
                <a:effectLst/>
                <a:latin typeface="+mj-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7000970" y="6041364"/>
            <a:ext cx="1007780" cy="365125"/>
          </a:xfrm>
          <a:prstGeom prst="rect">
            <a:avLst/>
          </a:prstGeom>
          <a:effectLst/>
        </p:spPr>
        <p:txBody>
          <a:bodyPr/>
          <a:lstStyle/>
          <a:p>
            <a:endParaRPr lang="en-US" dirty="0"/>
          </a:p>
        </p:txBody>
      </p:sp>
      <p:sp>
        <p:nvSpPr>
          <p:cNvPr id="9" name="Slide Number Placeholder 8"/>
          <p:cNvSpPr>
            <a:spLocks noGrp="1"/>
          </p:cNvSpPr>
          <p:nvPr>
            <p:ph type="sldNum" sz="quarter" idx="12"/>
          </p:nvPr>
        </p:nvSpPr>
        <p:spPr>
          <a:effectLst/>
        </p:spPr>
        <p:txBody>
          <a:bodyPr/>
          <a:lstStyle>
            <a:lvl1pPr>
              <a:defRPr sz="1400"/>
            </a:lvl1pPr>
          </a:lstStyle>
          <a:p>
            <a:fld id="{D57F1E4F-1CFF-5643-939E-217C01CDF565}"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462714"/>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effectLst/>
        </p:spPr>
        <p:txBody>
          <a:bodyPr/>
          <a:lstStyle>
            <a:lvl1pPr>
              <a:defRPr sz="4000" b="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a:xfrm>
            <a:off x="7000970" y="6041364"/>
            <a:ext cx="1007780" cy="365125"/>
          </a:xfrm>
          <a:prstGeom prst="rect">
            <a:avLst/>
          </a:prstGeom>
          <a:effectLst/>
        </p:spPr>
        <p:txBody>
          <a:bodyPr/>
          <a:lstStyle/>
          <a:p>
            <a:endParaRPr lang="en-US" dirty="0"/>
          </a:p>
        </p:txBody>
      </p:sp>
      <p:sp>
        <p:nvSpPr>
          <p:cNvPr id="5" name="Slide Number Placeholder 4"/>
          <p:cNvSpPr>
            <a:spLocks noGrp="1"/>
          </p:cNvSpPr>
          <p:nvPr>
            <p:ph type="sldNum" sz="quarter" idx="12"/>
          </p:nvPr>
        </p:nvSpPr>
        <p:spPr>
          <a:effectLst/>
        </p:spPr>
        <p:txBody>
          <a:bodyPr/>
          <a:lstStyle>
            <a:lvl1pPr>
              <a:defRPr sz="1400"/>
            </a:lvl1p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000970" y="6041364"/>
            <a:ext cx="100778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lvl1pPr>
              <a:defRPr sz="1400"/>
            </a:lvl1pPr>
          </a:lstStyle>
          <a:p>
            <a:fld id="{D57F1E4F-1CFF-5643-939E-217C01CDF565}"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318413"/>
            <a:ext cx="1077064" cy="371652"/>
          </a:xfrm>
          <a:prstGeom prst="rect">
            <a:avLst/>
          </a:prstGeom>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462714"/>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effectLst/>
        </p:spPr>
        <p:txBody>
          <a:bodyPr/>
          <a:lstStyle>
            <a:lvl1pPr>
              <a:defRPr sz="4000" b="0">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07500" y="1723275"/>
            <a:ext cx="7922464" cy="4135525"/>
          </a:xfrm>
          <a:effectLst/>
        </p:spPr>
        <p:txBody>
          <a:bodyPr vert="eaVert" anchor="t">
            <a:normAutofit/>
          </a:bodyPr>
          <a:lstStyle>
            <a:lvl1pPr marL="342900" indent="-3429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1pPr>
            <a:lvl2pPr marL="742950" indent="-28575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2pPr>
            <a:lvl3pPr marL="11430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3pPr>
            <a:lvl4pPr marL="16002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4pPr>
            <a:lvl5pPr marL="20574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a:solidFill>
                  <a:schemeClr val="bg1"/>
                </a:solidFill>
                <a:effectLst/>
                <a:latin typeface="+mj-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effectLst/>
        </p:spPr>
        <p:txBody>
          <a:bodyPr/>
          <a:lstStyle>
            <a:lvl1pPr>
              <a:defRPr sz="1400"/>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3814532" y="-2970575"/>
            <a:ext cx="1186004" cy="7600065"/>
          </a:xfrm>
          <a:effectLst/>
        </p:spPr>
        <p:txBody>
          <a:bodyPr vert="eaVert"/>
          <a:lstStyle>
            <a:lvl1pPr>
              <a:defRPr sz="4000" b="0">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7502" y="1756372"/>
            <a:ext cx="4958655" cy="4104680"/>
          </a:xfrm>
          <a:effectLst/>
        </p:spPr>
        <p:txBody>
          <a:bodyPr vert="eaVert" anchor="t">
            <a:normAutofit/>
          </a:bodyPr>
          <a:lstStyle>
            <a:lvl1pPr marL="342900" indent="-3429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1pPr>
            <a:lvl2pPr marL="742950" indent="-28575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2pPr>
            <a:lvl3pPr marL="11430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3pPr>
            <a:lvl4pPr marL="16002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4pPr>
            <a:lvl5pPr marL="20574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a:solidFill>
                  <a:schemeClr val="bg1"/>
                </a:solidFill>
                <a:effectLst/>
                <a:latin typeface="+mj-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000970" y="6041364"/>
            <a:ext cx="1007780" cy="365125"/>
          </a:xfrm>
          <a:prstGeom prst="rect">
            <a:avLst/>
          </a:prstGeom>
          <a:effectLst/>
        </p:spPr>
        <p:txBody>
          <a:bodyPr/>
          <a:lstStyle/>
          <a:p>
            <a:endParaRPr lang="en-US" dirty="0"/>
          </a:p>
        </p:txBody>
      </p:sp>
      <p:sp>
        <p:nvSpPr>
          <p:cNvPr id="6" name="Slide Number Placeholder 5"/>
          <p:cNvSpPr>
            <a:spLocks noGrp="1"/>
          </p:cNvSpPr>
          <p:nvPr>
            <p:ph type="sldNum" sz="quarter" idx="12"/>
          </p:nvPr>
        </p:nvSpPr>
        <p:spPr>
          <a:effectLst/>
        </p:spPr>
        <p:txBody>
          <a:bodyPr/>
          <a:lstStyle>
            <a:lvl1pPr>
              <a:defRPr sz="1400"/>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539" y="6032653"/>
            <a:ext cx="1077064" cy="371652"/>
          </a:xfrm>
          <a:prstGeom prst="rect">
            <a:avLst/>
          </a:prstGeom>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4" name="Text Placeholder 3"/>
          <p:cNvSpPr>
            <a:spLocks noGrp="1"/>
          </p:cNvSpPr>
          <p:nvPr>
            <p:ph type="body" sz="quarter" idx="10"/>
          </p:nvPr>
        </p:nvSpPr>
        <p:spPr>
          <a:xfrm>
            <a:off x="457200" y="1774479"/>
            <a:ext cx="8229600" cy="431084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487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2" y="447189"/>
            <a:ext cx="7928999" cy="970450"/>
          </a:xfrm>
          <a:prstGeom prst="rect">
            <a:avLst/>
          </a:prstGeom>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607500" y="1944203"/>
            <a:ext cx="7922464" cy="4195252"/>
          </a:xfrm>
          <a:prstGeom prst="rect">
            <a:avLst/>
          </a:prstGeom>
          <a:effectLst/>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207567" y="5915890"/>
            <a:ext cx="597799" cy="490599"/>
          </a:xfrm>
          <a:prstGeom prst="rect">
            <a:avLst/>
          </a:prstGeom>
          <a:effectLst/>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
        <p:nvSpPr>
          <p:cNvPr id="5" name="Freeform 6">
            <a:extLst>
              <a:ext uri="{FF2B5EF4-FFF2-40B4-BE49-F238E27FC236}">
                <a16:creationId xmlns:a16="http://schemas.microsoft.com/office/drawing/2014/main" id="{E18F014A-F3FA-441C-B4E2-8CA90C104106}"/>
              </a:ext>
            </a:extLst>
          </p:cNvPr>
          <p:cNvSpPr/>
          <p:nvPr userDrawn="1"/>
        </p:nvSpPr>
        <p:spPr bwMode="auto">
          <a:xfrm>
            <a:off x="0" y="-462714"/>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 id="2147483659" r:id="rId8"/>
    <p:sldLayoutId id="2147483684" r:id="rId9"/>
  </p:sldLayoutIdLst>
  <p:hf hdr="0" dt="0"/>
  <p:txStyles>
    <p:titleStyle>
      <a:lvl1pPr algn="l" defTabSz="457200" rtl="0" eaLnBrk="1" latinLnBrk="0" hangingPunct="1">
        <a:spcBef>
          <a:spcPct val="0"/>
        </a:spcBef>
        <a:buNone/>
        <a:defRPr sz="4000" b="1" kern="1200">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2000" kern="1200" dirty="0" smtClean="0">
          <a:solidFill>
            <a:schemeClr val="bg1"/>
          </a:solidFill>
          <a:effectLst/>
          <a:latin typeface="+mj-lt"/>
          <a:ea typeface="+mn-ea"/>
          <a:cs typeface="+mn-cs"/>
        </a:defRPr>
      </a:lvl1pPr>
      <a:lvl2pPr marL="742950" indent="-28575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1800" kern="1200" dirty="0" smtClean="0">
          <a:solidFill>
            <a:schemeClr val="bg1"/>
          </a:solidFill>
          <a:effectLst/>
          <a:latin typeface="+mj-lt"/>
          <a:ea typeface="+mn-ea"/>
          <a:cs typeface="+mn-cs"/>
        </a:defRPr>
      </a:lvl2pPr>
      <a:lvl3pPr marL="11430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1600" kern="1200" dirty="0" smtClean="0">
          <a:solidFill>
            <a:schemeClr val="bg1"/>
          </a:solidFill>
          <a:effectLst/>
          <a:latin typeface="+mj-lt"/>
          <a:ea typeface="+mn-ea"/>
          <a:cs typeface="+mn-cs"/>
        </a:defRPr>
      </a:lvl3pPr>
      <a:lvl4pPr marL="16002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1400" kern="1200" dirty="0" smtClean="0">
          <a:solidFill>
            <a:schemeClr val="bg1"/>
          </a:solidFill>
          <a:effectLst/>
          <a:latin typeface="+mj-lt"/>
          <a:ea typeface="+mn-ea"/>
          <a:cs typeface="+mn-cs"/>
        </a:defRPr>
      </a:lvl4pPr>
      <a:lvl5pPr marL="2057400" indent="-228600" algn="l" defTabSz="457200" rtl="0" eaLnBrk="1" latinLnBrk="0" hangingPunct="1">
        <a:spcBef>
          <a:spcPct val="20000"/>
        </a:spcBef>
        <a:spcAft>
          <a:spcPts val="600"/>
        </a:spcAft>
        <a:buClr>
          <a:schemeClr val="accent1"/>
        </a:buClr>
        <a:buSzPct val="70000"/>
        <a:buFont typeface="Franklin Gothic Book" panose="020B0503020102020204" pitchFamily="34" charset="0"/>
        <a:buChar char="►"/>
        <a:defRPr lang="en-US" sz="1200" kern="1200" dirty="0">
          <a:solidFill>
            <a:schemeClr val="bg1"/>
          </a:solidFill>
          <a:effectLst/>
          <a:latin typeface="+mj-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latin typeface="Georgia" panose="02040502050405020303" pitchFamily="18" charset="0"/>
              </a:rPr>
              <a:t>Building Resiliency through Hazard Mitigation Planning</a:t>
            </a:r>
            <a:endParaRPr lang="en-US" sz="4800" dirty="0">
              <a:solidFill>
                <a:srgbClr val="FF0000"/>
              </a:solidFill>
              <a:latin typeface="Georgia" panose="02040502050405020303" pitchFamily="18" charset="0"/>
            </a:endParaRPr>
          </a:p>
        </p:txBody>
      </p:sp>
      <p:sp>
        <p:nvSpPr>
          <p:cNvPr id="4" name="Subtitle 2">
            <a:extLst>
              <a:ext uri="{FF2B5EF4-FFF2-40B4-BE49-F238E27FC236}">
                <a16:creationId xmlns:a16="http://schemas.microsoft.com/office/drawing/2014/main" id="{E151CF2C-801B-4C7D-B0ED-ABE244E3F07A}"/>
              </a:ext>
            </a:extLst>
          </p:cNvPr>
          <p:cNvSpPr txBox="1">
            <a:spLocks/>
          </p:cNvSpPr>
          <p:nvPr/>
        </p:nvSpPr>
        <p:spPr>
          <a:xfrm>
            <a:off x="607499" y="3309731"/>
            <a:ext cx="8534400" cy="1263137"/>
          </a:xfrm>
          <a:prstGeom prst="rect">
            <a:avLst/>
          </a:prstGeom>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SzPct val="70000"/>
              <a:buFont typeface="Franklin Gothic Book" panose="020B0503020102020204" pitchFamily="34" charset="0"/>
              <a:buNone/>
              <a:defRPr lang="en-US" sz="3200" b="0" kern="1200" cap="all" baseline="0">
                <a:ln>
                  <a:noFill/>
                </a:ln>
                <a:solidFill>
                  <a:schemeClr val="accent3">
                    <a:lumMod val="60000"/>
                    <a:lumOff val="40000"/>
                  </a:schemeClr>
                </a:solidFill>
                <a:effectLst/>
                <a:latin typeface="+mj-lt"/>
                <a:ea typeface="+mn-ea"/>
                <a:cs typeface="+mn-cs"/>
              </a:defRPr>
            </a:lvl1pPr>
            <a:lvl2pPr marL="457200" indent="0" algn="ctr" defTabSz="457200" rtl="0" eaLnBrk="1" latinLnBrk="0" hangingPunct="1">
              <a:spcBef>
                <a:spcPct val="20000"/>
              </a:spcBef>
              <a:spcAft>
                <a:spcPts val="600"/>
              </a:spcAft>
              <a:buClr>
                <a:schemeClr val="accent1"/>
              </a:buClr>
              <a:buSzPct val="70000"/>
              <a:buFont typeface="Franklin Gothic Book" panose="020B0503020102020204" pitchFamily="34" charset="0"/>
              <a:buNone/>
              <a:defRPr lang="en-US" sz="1800" kern="1200">
                <a:solidFill>
                  <a:schemeClr val="tx1">
                    <a:tint val="75000"/>
                  </a:schemeClr>
                </a:solidFill>
                <a:effectLst/>
                <a:latin typeface="+mj-lt"/>
                <a:ea typeface="+mn-ea"/>
                <a:cs typeface="+mn-cs"/>
              </a:defRPr>
            </a:lvl2pPr>
            <a:lvl3pPr marL="914400" indent="0" algn="ctr" defTabSz="457200" rtl="0" eaLnBrk="1" latinLnBrk="0" hangingPunct="1">
              <a:spcBef>
                <a:spcPct val="20000"/>
              </a:spcBef>
              <a:spcAft>
                <a:spcPts val="600"/>
              </a:spcAft>
              <a:buClr>
                <a:schemeClr val="accent1"/>
              </a:buClr>
              <a:buSzPct val="70000"/>
              <a:buFont typeface="Franklin Gothic Book" panose="020B0503020102020204" pitchFamily="34" charset="0"/>
              <a:buNone/>
              <a:defRPr lang="en-US" sz="1600" kern="1200">
                <a:solidFill>
                  <a:schemeClr val="tx1">
                    <a:tint val="75000"/>
                  </a:schemeClr>
                </a:solidFill>
                <a:effectLst/>
                <a:latin typeface="+mj-lt"/>
                <a:ea typeface="+mn-ea"/>
                <a:cs typeface="+mn-cs"/>
              </a:defRPr>
            </a:lvl3pPr>
            <a:lvl4pPr marL="1371600" indent="0" algn="ctr" defTabSz="457200" rtl="0" eaLnBrk="1" latinLnBrk="0" hangingPunct="1">
              <a:spcBef>
                <a:spcPct val="20000"/>
              </a:spcBef>
              <a:spcAft>
                <a:spcPts val="600"/>
              </a:spcAft>
              <a:buClr>
                <a:schemeClr val="accent1"/>
              </a:buClr>
              <a:buSzPct val="70000"/>
              <a:buFont typeface="Franklin Gothic Book" panose="020B0503020102020204" pitchFamily="34" charset="0"/>
              <a:buNone/>
              <a:defRPr lang="en-US" sz="1400" kern="1200">
                <a:solidFill>
                  <a:schemeClr val="tx1">
                    <a:tint val="75000"/>
                  </a:schemeClr>
                </a:solidFill>
                <a:effectLst/>
                <a:latin typeface="+mj-lt"/>
                <a:ea typeface="+mn-ea"/>
                <a:cs typeface="+mn-cs"/>
              </a:defRPr>
            </a:lvl4pPr>
            <a:lvl5pPr marL="1828800" indent="0" algn="ctr" defTabSz="457200" rtl="0" eaLnBrk="1" latinLnBrk="0" hangingPunct="1">
              <a:spcBef>
                <a:spcPct val="20000"/>
              </a:spcBef>
              <a:spcAft>
                <a:spcPts val="600"/>
              </a:spcAft>
              <a:buClr>
                <a:schemeClr val="accent1"/>
              </a:buClr>
              <a:buSzPct val="70000"/>
              <a:buFont typeface="Franklin Gothic Book" panose="020B0503020102020204" pitchFamily="34" charset="0"/>
              <a:buNone/>
              <a:defRPr lang="en-US" sz="1200" kern="1200">
                <a:solidFill>
                  <a:schemeClr val="tx1">
                    <a:tint val="75000"/>
                  </a:schemeClr>
                </a:solidFill>
                <a:effectLst/>
                <a:latin typeface="+mj-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cap="none" dirty="0">
                <a:solidFill>
                  <a:srgbClr val="7B86A1"/>
                </a:solidFill>
              </a:rPr>
              <a:t>February 19-20, 2020</a:t>
            </a:r>
          </a:p>
        </p:txBody>
      </p:sp>
      <p:sp>
        <p:nvSpPr>
          <p:cNvPr id="3" name="Subtitle 2">
            <a:extLst>
              <a:ext uri="{FF2B5EF4-FFF2-40B4-BE49-F238E27FC236}">
                <a16:creationId xmlns:a16="http://schemas.microsoft.com/office/drawing/2014/main" id="{1980DC25-2B39-4FE2-9DDC-63C7985554ED}"/>
              </a:ext>
            </a:extLst>
          </p:cNvPr>
          <p:cNvSpPr>
            <a:spLocks noGrp="1"/>
          </p:cNvSpPr>
          <p:nvPr>
            <p:ph type="subTitle" idx="1"/>
          </p:nvPr>
        </p:nvSpPr>
        <p:spPr>
          <a:xfrm>
            <a:off x="285277" y="5408851"/>
            <a:ext cx="8856622" cy="1024599"/>
          </a:xfrm>
        </p:spPr>
        <p:txBody>
          <a:bodyPr>
            <a:normAutofit/>
          </a:bodyPr>
          <a:lstStyle/>
          <a:p>
            <a:r>
              <a:rPr lang="en-US" sz="1800" dirty="0">
                <a:solidFill>
                  <a:schemeClr val="bg1"/>
                </a:solidFill>
              </a:rPr>
              <a:t>National Dam Safety Program (NDSP) Technical Seminar #27: </a:t>
            </a:r>
          </a:p>
          <a:p>
            <a:r>
              <a:rPr lang="en-US" sz="1800" dirty="0">
                <a:solidFill>
                  <a:schemeClr val="bg1"/>
                </a:solidFill>
              </a:rPr>
              <a:t>Dam &amp; Levee Resiliency in the Era of Intensifying Natural Hazards &amp; Climate Conditions</a:t>
            </a:r>
          </a:p>
        </p:txBody>
      </p:sp>
    </p:spTree>
    <p:extLst>
      <p:ext uri="{BB962C8B-B14F-4D97-AF65-F5344CB8AC3E}">
        <p14:creationId xmlns:p14="http://schemas.microsoft.com/office/powerpoint/2010/main" val="202900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DBFA8F-19ED-438E-AB21-76B9143F1EE5}"/>
              </a:ext>
            </a:extLst>
          </p:cNvPr>
          <p:cNvSpPr>
            <a:spLocks noGrp="1"/>
          </p:cNvSpPr>
          <p:nvPr>
            <p:ph type="title"/>
          </p:nvPr>
        </p:nvSpPr>
        <p:spPr>
          <a:xfrm>
            <a:off x="607505" y="346981"/>
            <a:ext cx="7928999" cy="970450"/>
          </a:xfrm>
        </p:spPr>
        <p:txBody>
          <a:bodyPr/>
          <a:lstStyle/>
          <a:p>
            <a:r>
              <a:rPr lang="en-US" sz="4000" dirty="0"/>
              <a:t>Mitigation Improves Resilience</a:t>
            </a:r>
          </a:p>
        </p:txBody>
      </p:sp>
      <p:sp>
        <p:nvSpPr>
          <p:cNvPr id="5" name="Content Placeholder 2">
            <a:extLst>
              <a:ext uri="{FF2B5EF4-FFF2-40B4-BE49-F238E27FC236}">
                <a16:creationId xmlns:a16="http://schemas.microsoft.com/office/drawing/2014/main" id="{8EF2A75E-0E26-4505-942B-D751CC225294}"/>
              </a:ext>
            </a:extLst>
          </p:cNvPr>
          <p:cNvSpPr>
            <a:spLocks noGrp="1"/>
          </p:cNvSpPr>
          <p:nvPr>
            <p:ph idx="1"/>
          </p:nvPr>
        </p:nvSpPr>
        <p:spPr>
          <a:xfrm>
            <a:off x="614035" y="1856509"/>
            <a:ext cx="7915931" cy="4002290"/>
          </a:xfrm>
          <a:prstGeom prst="rect">
            <a:avLst/>
          </a:prstGeom>
        </p:spPr>
        <p:txBody>
          <a:bodyPr>
            <a:normAutofit/>
          </a:bodyPr>
          <a:lstStyle/>
          <a:p>
            <a:pPr marL="0" indent="0" algn="ctr">
              <a:buNone/>
            </a:pPr>
            <a:r>
              <a:rPr lang="en-US" sz="2400" dirty="0"/>
              <a:t>Mitigation is any </a:t>
            </a:r>
            <a:r>
              <a:rPr lang="en-US" sz="2400" dirty="0">
                <a:solidFill>
                  <a:schemeClr val="accent6"/>
                </a:solidFill>
              </a:rPr>
              <a:t>sustained action </a:t>
            </a:r>
            <a:r>
              <a:rPr lang="en-US" sz="2400" dirty="0"/>
              <a:t>taken to </a:t>
            </a:r>
            <a:r>
              <a:rPr lang="en-US" sz="2400" dirty="0">
                <a:solidFill>
                  <a:schemeClr val="accent6"/>
                </a:solidFill>
              </a:rPr>
              <a:t>reduce or eliminate</a:t>
            </a:r>
            <a:r>
              <a:rPr lang="en-US" sz="2400" dirty="0">
                <a:solidFill>
                  <a:srgbClr val="C00000"/>
                </a:solidFill>
              </a:rPr>
              <a:t> </a:t>
            </a:r>
            <a:r>
              <a:rPr lang="en-US" sz="2400" dirty="0"/>
              <a:t>the </a:t>
            </a:r>
            <a:r>
              <a:rPr lang="en-US" sz="2400" dirty="0">
                <a:solidFill>
                  <a:schemeClr val="accent6"/>
                </a:solidFill>
              </a:rPr>
              <a:t>long-term </a:t>
            </a:r>
            <a:r>
              <a:rPr lang="en-US" sz="2400" dirty="0"/>
              <a:t>risk to human life and property from hazards.</a:t>
            </a:r>
          </a:p>
          <a:p>
            <a:pPr marL="400050" lvl="1" indent="0" algn="r">
              <a:buNone/>
            </a:pPr>
            <a:r>
              <a:rPr lang="en-US" sz="1400" dirty="0"/>
              <a:t>-44 CFR §201.2</a:t>
            </a:r>
          </a:p>
          <a:p>
            <a:pPr marL="0" indent="0" algn="ctr">
              <a:buNone/>
            </a:pPr>
            <a:r>
              <a:rPr lang="en-US" sz="2400" dirty="0"/>
              <a:t>The purpose of mitigation planning is for State, local, and Indian tribal governments to </a:t>
            </a:r>
            <a:r>
              <a:rPr lang="en-US" sz="2400" dirty="0">
                <a:solidFill>
                  <a:schemeClr val="accent6"/>
                </a:solidFill>
              </a:rPr>
              <a:t>identify the natural hazards that impact them, to identify actions and activities to reduce any losses from those hazards,</a:t>
            </a:r>
            <a:r>
              <a:rPr lang="en-US" sz="2400" dirty="0"/>
              <a:t> and to establish a coordinated process to implement the plan, taking advantage of a wide range of resources. </a:t>
            </a:r>
          </a:p>
          <a:p>
            <a:pPr marL="0" indent="0" algn="r">
              <a:buNone/>
            </a:pPr>
            <a:r>
              <a:rPr lang="en-US" sz="1400" dirty="0"/>
              <a:t>-44 CFR §201.1(b)</a:t>
            </a:r>
          </a:p>
        </p:txBody>
      </p:sp>
      <p:graphicFrame>
        <p:nvGraphicFramePr>
          <p:cNvPr id="7" name="Diagram 6" descr="Mitigation practices">
            <a:extLst>
              <a:ext uri="{FF2B5EF4-FFF2-40B4-BE49-F238E27FC236}">
                <a16:creationId xmlns:a16="http://schemas.microsoft.com/office/drawing/2014/main" id="{885E8F14-3477-4D02-8C4D-116F917C43C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991916195"/>
              </p:ext>
            </p:extLst>
          </p:nvPr>
        </p:nvGraphicFramePr>
        <p:xfrm>
          <a:off x="614034" y="5348392"/>
          <a:ext cx="8225506" cy="1509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427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Mitigation Is an Investment </a:t>
            </a:r>
          </a:p>
        </p:txBody>
      </p:sp>
      <p:sp>
        <p:nvSpPr>
          <p:cNvPr id="3" name="Content Placeholder 2"/>
          <p:cNvSpPr>
            <a:spLocks noGrp="1"/>
          </p:cNvSpPr>
          <p:nvPr>
            <p:ph idx="1"/>
          </p:nvPr>
        </p:nvSpPr>
        <p:spPr>
          <a:xfrm>
            <a:off x="457200" y="2090057"/>
            <a:ext cx="8001000" cy="4109131"/>
          </a:xfrm>
        </p:spPr>
        <p:txBody>
          <a:bodyPr>
            <a:normAutofit lnSpcReduction="10000"/>
          </a:bodyPr>
          <a:lstStyle/>
          <a:p>
            <a:pPr>
              <a:defRPr/>
            </a:pPr>
            <a:r>
              <a:rPr lang="en-US" dirty="0"/>
              <a:t>Prevent injury and loss of life</a:t>
            </a:r>
          </a:p>
          <a:p>
            <a:pPr>
              <a:defRPr/>
            </a:pPr>
            <a:r>
              <a:rPr lang="en-US" dirty="0"/>
              <a:t>Prevent damage to community assets</a:t>
            </a:r>
            <a:br>
              <a:rPr lang="en-US" dirty="0"/>
            </a:br>
            <a:r>
              <a:rPr lang="en-US" dirty="0"/>
              <a:t>(existing and future)</a:t>
            </a:r>
          </a:p>
          <a:p>
            <a:pPr>
              <a:defRPr/>
            </a:pPr>
            <a:r>
              <a:rPr lang="en-US" dirty="0"/>
              <a:t>Reduce costs of disaster response/recovery</a:t>
            </a:r>
          </a:p>
          <a:p>
            <a:pPr>
              <a:defRPr/>
            </a:pPr>
            <a:r>
              <a:rPr lang="en-US" dirty="0"/>
              <a:t>Advance other community objectives</a:t>
            </a:r>
          </a:p>
          <a:p>
            <a:pPr>
              <a:defRPr/>
            </a:pPr>
            <a:endParaRPr lang="en-US" dirty="0"/>
          </a:p>
          <a:p>
            <a:pPr>
              <a:defRPr/>
            </a:pPr>
            <a:endParaRPr lang="en-US" dirty="0"/>
          </a:p>
          <a:p>
            <a:pPr marL="0" indent="0">
              <a:buFont typeface="Wingdings" pitchFamily="2" charset="2"/>
              <a:buNone/>
              <a:defRPr/>
            </a:pPr>
            <a:r>
              <a:rPr lang="en-US" sz="1800" i="1" dirty="0"/>
              <a:t>“Instead of repeated damage and continual demands for federal disaster assistance, resilient communities proactively protect themselves against hazards, build self-sufficiency, and become more sustainable” </a:t>
            </a:r>
          </a:p>
          <a:p>
            <a:pPr marL="0" indent="0" algn="r">
              <a:buFont typeface="Wingdings" pitchFamily="2" charset="2"/>
              <a:buNone/>
              <a:defRPr/>
            </a:pPr>
            <a:r>
              <a:rPr lang="en-US" sz="1800" i="1" dirty="0"/>
              <a:t>(</a:t>
            </a:r>
            <a:r>
              <a:rPr lang="en-US" sz="1800" i="1" dirty="0" err="1"/>
              <a:t>Godschalk</a:t>
            </a:r>
            <a:r>
              <a:rPr lang="en-US" sz="1800" i="1" dirty="0"/>
              <a:t> et al., 2009)</a:t>
            </a:r>
            <a:endParaRPr lang="en-US" sz="1800" dirty="0"/>
          </a:p>
          <a:p>
            <a:pPr>
              <a:defRPr/>
            </a:pPr>
            <a:endParaRPr lang="en-US" dirty="0"/>
          </a:p>
          <a:p>
            <a:pPr>
              <a:defRPr/>
            </a:pPr>
            <a:endParaRPr lang="en-US" dirty="0"/>
          </a:p>
        </p:txBody>
      </p:sp>
      <p:pic>
        <p:nvPicPr>
          <p:cNvPr id="4" name="Picture 3" descr="person holding a plant"/>
          <p:cNvPicPr>
            <a:picLocks noChangeAspect="1"/>
          </p:cNvPicPr>
          <p:nvPr/>
        </p:nvPicPr>
        <p:blipFill rotWithShape="1">
          <a:blip r:embed="rId3"/>
          <a:srcRect t="19981"/>
          <a:stretch/>
        </p:blipFill>
        <p:spPr>
          <a:xfrm>
            <a:off x="5599113" y="1648506"/>
            <a:ext cx="2754312" cy="3025775"/>
          </a:xfrm>
          <a:prstGeom prst="rect">
            <a:avLst/>
          </a:prstGeom>
          <a:effectLst>
            <a:outerShdw blurRad="50800" dist="38100" dir="2700000" algn="tl" rotWithShape="0">
              <a:prstClr val="black">
                <a:alpha val="40000"/>
              </a:prstClr>
            </a:outerShdw>
          </a:effec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C5D872-4C85-44C7-A6FD-FB68ED054EA1}"/>
              </a:ext>
            </a:extLst>
          </p:cNvPr>
          <p:cNvSpPr>
            <a:spLocks noGrp="1"/>
          </p:cNvSpPr>
          <p:nvPr>
            <p:ph type="title"/>
          </p:nvPr>
        </p:nvSpPr>
        <p:spPr/>
        <p:txBody>
          <a:bodyPr/>
          <a:lstStyle/>
          <a:p>
            <a:r>
              <a:rPr lang="en-US" dirty="0"/>
              <a:t>Mitigation Starts with a Plan</a:t>
            </a:r>
          </a:p>
        </p:txBody>
      </p:sp>
      <p:pic>
        <p:nvPicPr>
          <p:cNvPr id="7" name="Content Placeholder 6" descr="map of local hazard mitigation plan status">
            <a:extLst>
              <a:ext uri="{FF2B5EF4-FFF2-40B4-BE49-F238E27FC236}">
                <a16:creationId xmlns:a16="http://schemas.microsoft.com/office/drawing/2014/main" id="{469B8B63-F611-4F7C-AD95-982BD4F6ABF3}"/>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65800" y="1774100"/>
            <a:ext cx="6934223" cy="4636711"/>
          </a:xfrm>
          <a:prstGeom prst="rect">
            <a:avLst/>
          </a:prstGeom>
        </p:spPr>
      </p:pic>
      <p:sp>
        <p:nvSpPr>
          <p:cNvPr id="2" name="Slide Number Placeholder 1">
            <a:extLst>
              <a:ext uri="{FF2B5EF4-FFF2-40B4-BE49-F238E27FC236}">
                <a16:creationId xmlns:a16="http://schemas.microsoft.com/office/drawing/2014/main" id="{F5DA46A4-32B9-4E79-BF39-A224059E3E0A}"/>
              </a:ext>
              <a:ext uri="{C183D7F6-B498-43B3-948B-1728B52AA6E4}">
                <adec:decorative xmlns:adec="http://schemas.microsoft.com/office/drawing/2017/decorative" val="1"/>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4557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Mitigation Planning Framework</a:t>
            </a:r>
          </a:p>
        </p:txBody>
      </p:sp>
      <p:graphicFrame>
        <p:nvGraphicFramePr>
          <p:cNvPr id="5" name="Content Placeholder 4" descr="mitigation planning framework diagram"/>
          <p:cNvGraphicFramePr>
            <a:graphicFrameLocks noGrp="1"/>
          </p:cNvGraphicFramePr>
          <p:nvPr>
            <p:ph idx="1"/>
            <p:extLst>
              <p:ext uri="{D42A27DB-BD31-4B8C-83A1-F6EECF244321}">
                <p14:modId xmlns:p14="http://schemas.microsoft.com/office/powerpoint/2010/main" val="3865340993"/>
              </p:ext>
            </p:extLst>
          </p:nvPr>
        </p:nvGraphicFramePr>
        <p:xfrm>
          <a:off x="457200" y="770291"/>
          <a:ext cx="82296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566319" y="5524338"/>
            <a:ext cx="2011362" cy="369332"/>
          </a:xfrm>
          <a:prstGeom prst="rect">
            <a:avLst/>
          </a:prstGeom>
          <a:noFill/>
        </p:spPr>
        <p:txBody>
          <a:bodyPr>
            <a:spAutoFit/>
          </a:bodyPr>
          <a:lstStyle/>
          <a:p>
            <a:pPr algn="ctr">
              <a:defRPr/>
            </a:pPr>
            <a:r>
              <a:rPr lang="en-US" b="1" dirty="0">
                <a:solidFill>
                  <a:schemeClr val="accent2">
                    <a:lumMod val="50000"/>
                  </a:schemeClr>
                </a:solidFill>
              </a:rPr>
              <a:t>Review &amp; Update</a:t>
            </a:r>
          </a:p>
        </p:txBody>
      </p:sp>
      <p:sp>
        <p:nvSpPr>
          <p:cNvPr id="8" name="Curved Up Arrow 7">
            <a:extLst>
              <a:ext uri="{C183D7F6-B498-43B3-948B-1728B52AA6E4}">
                <adec:decorative xmlns:adec="http://schemas.microsoft.com/office/drawing/2017/decorative" val="1"/>
              </a:ext>
            </a:extLst>
          </p:cNvPr>
          <p:cNvSpPr>
            <a:spLocks noChangeAspect="1"/>
          </p:cNvSpPr>
          <p:nvPr/>
        </p:nvSpPr>
        <p:spPr>
          <a:xfrm rot="10800000" flipV="1">
            <a:off x="936623" y="4519749"/>
            <a:ext cx="7013575" cy="1567959"/>
          </a:xfrm>
          <a:prstGeom prst="curvedUpArrow">
            <a:avLst/>
          </a:prstGeom>
          <a:solidFill>
            <a:schemeClr val="accent2">
              <a:lumMod val="75000"/>
            </a:schemeClr>
          </a:solidFill>
          <a:ln>
            <a:solidFill>
              <a:srgbClr val="004F76"/>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9E6F-2EA9-4D9D-9AD4-DB9F63591890}"/>
              </a:ext>
            </a:extLst>
          </p:cNvPr>
          <p:cNvSpPr>
            <a:spLocks noGrp="1"/>
          </p:cNvSpPr>
          <p:nvPr>
            <p:ph type="title"/>
          </p:nvPr>
        </p:nvSpPr>
        <p:spPr>
          <a:xfrm>
            <a:off x="607502" y="447189"/>
            <a:ext cx="8327492" cy="970450"/>
          </a:xfrm>
        </p:spPr>
        <p:txBody>
          <a:bodyPr/>
          <a:lstStyle/>
          <a:p>
            <a:r>
              <a:rPr lang="en-US" dirty="0"/>
              <a:t>Mitigation Planning, Community Resilience </a:t>
            </a:r>
            <a:br>
              <a:rPr lang="en-US" dirty="0"/>
            </a:br>
            <a:r>
              <a:rPr lang="en-US" dirty="0"/>
              <a:t>&amp; Dam Safety </a:t>
            </a:r>
          </a:p>
        </p:txBody>
      </p:sp>
      <p:pic>
        <p:nvPicPr>
          <p:cNvPr id="6" name="Picture 5" descr="community dam">
            <a:extLst>
              <a:ext uri="{FF2B5EF4-FFF2-40B4-BE49-F238E27FC236}">
                <a16:creationId xmlns:a16="http://schemas.microsoft.com/office/drawing/2014/main" id="{41EE8125-FE4F-454B-8C34-59CE1CC54F49}"/>
              </a:ext>
            </a:extLst>
          </p:cNvPr>
          <p:cNvPicPr>
            <a:picLocks noChangeAspect="1"/>
          </p:cNvPicPr>
          <p:nvPr/>
        </p:nvPicPr>
        <p:blipFill>
          <a:blip r:embed="rId3"/>
          <a:stretch>
            <a:fillRect/>
          </a:stretch>
        </p:blipFill>
        <p:spPr>
          <a:xfrm>
            <a:off x="1014786" y="1802674"/>
            <a:ext cx="6857762" cy="4461271"/>
          </a:xfrm>
          <a:prstGeom prst="rect">
            <a:avLst/>
          </a:prstGeom>
        </p:spPr>
      </p:pic>
    </p:spTree>
    <p:extLst>
      <p:ext uri="{BB962C8B-B14F-4D97-AF65-F5344CB8AC3E}">
        <p14:creationId xmlns:p14="http://schemas.microsoft.com/office/powerpoint/2010/main" val="199586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Questions?</a:t>
            </a:r>
          </a:p>
        </p:txBody>
      </p:sp>
      <p:pic>
        <p:nvPicPr>
          <p:cNvPr id="6" name="Picture 5" descr="Cluster of popular words pertaining to hazard mitigation">
            <a:extLst>
              <a:ext uri="{C183D7F6-B498-43B3-948B-1728B52AA6E4}">
                <adec:decorative xmlns:adec="http://schemas.microsoft.com/office/drawing/2017/decorative" val="0"/>
              </a:ext>
            </a:extLst>
          </p:cNvPr>
          <p:cNvPicPr/>
          <p:nvPr/>
        </p:nvPicPr>
        <p:blipFill rotWithShape="1">
          <a:blip r:embed="rId3">
            <a:extLst>
              <a:ext uri="{28A0092B-C50C-407E-A947-70E740481C1C}">
                <a14:useLocalDpi xmlns:a14="http://schemas.microsoft.com/office/drawing/2010/main" val="0"/>
              </a:ext>
            </a:extLst>
          </a:blip>
          <a:srcRect l="605" t="47319" r="-983" b="19137"/>
          <a:stretch/>
        </p:blipFill>
        <p:spPr>
          <a:xfrm>
            <a:off x="1187232" y="1897764"/>
            <a:ext cx="6818249" cy="3687247"/>
          </a:xfrm>
          <a:prstGeom prst="rect">
            <a:avLst/>
          </a:prstGeom>
        </p:spPr>
      </p:pic>
    </p:spTree>
    <p:extLst>
      <p:ext uri="{BB962C8B-B14F-4D97-AF65-F5344CB8AC3E}">
        <p14:creationId xmlns:p14="http://schemas.microsoft.com/office/powerpoint/2010/main" val="49477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47C0-509D-44B8-AA39-1BABA5DD370A}"/>
              </a:ext>
            </a:extLst>
          </p:cNvPr>
          <p:cNvSpPr>
            <a:spLocks noGrp="1"/>
          </p:cNvSpPr>
          <p:nvPr>
            <p:ph type="title"/>
          </p:nvPr>
        </p:nvSpPr>
        <p:spPr/>
        <p:txBody>
          <a:bodyPr/>
          <a:lstStyle/>
          <a:p>
            <a:r>
              <a:rPr lang="en-US" dirty="0">
                <a:solidFill>
                  <a:schemeClr val="accent1"/>
                </a:solidFill>
              </a:rPr>
              <a:t>Closing</a:t>
            </a:r>
          </a:p>
        </p:txBody>
      </p:sp>
      <p:pic>
        <p:nvPicPr>
          <p:cNvPr id="32770" name="Picture 4" descr="FEM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613" y="1914525"/>
            <a:ext cx="67151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6953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Authorized Use Only"/>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Authorized Use Only"/>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Authorized Use Only"/>
</p:tagLst>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Quotable">
  <a:themeElements>
    <a:clrScheme name="DHS">
      <a:dk1>
        <a:sysClr val="windowText" lastClr="000000"/>
      </a:dk1>
      <a:lt1>
        <a:sysClr val="window" lastClr="FFFFFF"/>
      </a:lt1>
      <a:dk2>
        <a:srgbClr val="003366"/>
      </a:dk2>
      <a:lt2>
        <a:srgbClr val="FFFFFF"/>
      </a:lt2>
      <a:accent1>
        <a:srgbClr val="005886"/>
      </a:accent1>
      <a:accent2>
        <a:srgbClr val="0078A4"/>
      </a:accent2>
      <a:accent3>
        <a:srgbClr val="9A9897"/>
      </a:accent3>
      <a:accent4>
        <a:srgbClr val="D71F2C"/>
      </a:accent4>
      <a:accent5>
        <a:srgbClr val="FFFFFF"/>
      </a:accent5>
      <a:accent6>
        <a:srgbClr val="36943E"/>
      </a:accent6>
      <a:hlink>
        <a:srgbClr val="005886"/>
      </a:hlink>
      <a:folHlink>
        <a:srgbClr val="9A9897"/>
      </a:folHlink>
    </a:clrScheme>
    <a:fontScheme name="Custom 3">
      <a:majorFont>
        <a:latin typeface="Franklin Gothic Medium Cond"/>
        <a:ea typeface=""/>
        <a:cs typeface=""/>
      </a:majorFont>
      <a:minorFont>
        <a:latin typeface="Franklin Gothic Medium Cond"/>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9a2177b-a26f-4afc-a54d-d91b769e7064">5CS6DA4W4HX6-1135503412-2583</_dlc_DocId>
    <_dlc_DocIdUrl xmlns="b9a2177b-a26f-4afc-a54d-d91b769e7064">
      <Url>https://rmd.msc.fema.gov/PlanningSafety/PlanningSafety/_layouts/15/DocIdRedir.aspx?ID=5CS6DA4W4HX6-1135503412-2583</Url>
      <Description>5CS6DA4W4HX6-1135503412-2583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58B6B0D583CA4E8DFD7CA120BA9ACA" ma:contentTypeVersion="0" ma:contentTypeDescription="Create a new document." ma:contentTypeScope="" ma:versionID="28162bd323e76a08da42174fc3ca8fff">
  <xsd:schema xmlns:xsd="http://www.w3.org/2001/XMLSchema" xmlns:xs="http://www.w3.org/2001/XMLSchema" xmlns:p="http://schemas.microsoft.com/office/2006/metadata/properties" xmlns:ns2="b9a2177b-a26f-4afc-a54d-d91b769e7064" targetNamespace="http://schemas.microsoft.com/office/2006/metadata/properties" ma:root="true" ma:fieldsID="8421dbb12dc0d43659f7975dd400ca0f" ns2:_="">
    <xsd:import namespace="b9a2177b-a26f-4afc-a54d-d91b769e70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2177b-a26f-4afc-a54d-d91b769e706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sisl xmlns:xsi="http://www.w3.org/2001/XMLSchema-instance" xmlns:xsd="http://www.w3.org/2001/XMLSchema" xmlns="http://www.boldonjames.com/2008/01/sie/internal/label" sislVersion="0" policy="c8d5760e-638a-47e8-9e2e-1226c2cb268d" origin="userSelected">
  <element uid="8935ac63-702f-4c65-b397-2d3f3e0964be" value=""/>
</sisl>
</file>

<file path=customXml/itemProps1.xml><?xml version="1.0" encoding="utf-8"?>
<ds:datastoreItem xmlns:ds="http://schemas.openxmlformats.org/officeDocument/2006/customXml" ds:itemID="{3E469BA2-6DC6-4E98-B7BA-475D0DE8E78E}">
  <ds:schemaRefs>
    <ds:schemaRef ds:uri="http://purl.org/dc/dcmitype/"/>
    <ds:schemaRef ds:uri="http://schemas.microsoft.com/office/infopath/2007/PartnerControls"/>
    <ds:schemaRef ds:uri="http://www.w3.org/XML/1998/namespace"/>
    <ds:schemaRef ds:uri="http://schemas.microsoft.com/office/2006/documentManagement/types"/>
    <ds:schemaRef ds:uri="http://purl.org/dc/elements/1.1/"/>
    <ds:schemaRef ds:uri="b9a2177b-a26f-4afc-a54d-d91b769e7064"/>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C4CAE6A-64BB-44EC-9521-0363C394C863}">
  <ds:schemaRefs>
    <ds:schemaRef ds:uri="http://schemas.microsoft.com/sharepoint/v3/contenttype/forms"/>
  </ds:schemaRefs>
</ds:datastoreItem>
</file>

<file path=customXml/itemProps3.xml><?xml version="1.0" encoding="utf-8"?>
<ds:datastoreItem xmlns:ds="http://schemas.openxmlformats.org/officeDocument/2006/customXml" ds:itemID="{5512D55C-CD21-4676-807F-DE58424A0E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a2177b-a26f-4afc-a54d-d91b769e70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4D618E9-4A5F-4079-ABD5-45C9E91C03AF}">
  <ds:schemaRefs>
    <ds:schemaRef ds:uri="http://schemas.microsoft.com/sharepoint/events"/>
  </ds:schemaRefs>
</ds:datastoreItem>
</file>

<file path=customXml/itemProps5.xml><?xml version="1.0" encoding="utf-8"?>
<ds:datastoreItem xmlns:ds="http://schemas.openxmlformats.org/officeDocument/2006/customXml" ds:itemID="{D5D0A856-C2F8-4FDC-97D7-EC5481AB8AA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16561</TotalTime>
  <Words>646</Words>
  <Application>Microsoft Office PowerPoint</Application>
  <PresentationFormat>On-screen Show (4:3)</PresentationFormat>
  <Paragraphs>66</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Franklin Gothic Book</vt:lpstr>
      <vt:lpstr>Franklin Gothic Demi Cond</vt:lpstr>
      <vt:lpstr>Franklin Gothic Medium Cond</vt:lpstr>
      <vt:lpstr>Georgia</vt:lpstr>
      <vt:lpstr>Times New Roman</vt:lpstr>
      <vt:lpstr>Wingdings</vt:lpstr>
      <vt:lpstr>Wingdings 2</vt:lpstr>
      <vt:lpstr>Quotable</vt:lpstr>
      <vt:lpstr>Building Resiliency through Hazard Mitigation Planning</vt:lpstr>
      <vt:lpstr>Mitigation Improves Resilience</vt:lpstr>
      <vt:lpstr>Mitigation Is an Investment </vt:lpstr>
      <vt:lpstr>Mitigation Starts with a Plan</vt:lpstr>
      <vt:lpstr>Mitigation Planning Framework</vt:lpstr>
      <vt:lpstr>Mitigation Planning, Community Resilience  &amp; Dam Safety </vt:lpstr>
      <vt:lpstr>Questions?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Resiliency through Hazard Mitigation Planning</dc:title>
  <dc:subject>Technical Seminar Presentation</dc:subject>
  <dc:creator>FEMA</dc:creator>
  <cp:keywords>NDSP, FEMA, Dam, Technical Seminar, Hazard, Mitigation, Planning, Resilience, Dam, Safety</cp:keywords>
  <cp:lastModifiedBy>Annie Laukaitis</cp:lastModifiedBy>
  <cp:revision>1067</cp:revision>
  <cp:lastPrinted>2019-07-09T12:04:38Z</cp:lastPrinted>
  <dcterms:created xsi:type="dcterms:W3CDTF">2014-08-26T23:49:58Z</dcterms:created>
  <dcterms:modified xsi:type="dcterms:W3CDTF">2020-08-10T17:35:57Z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0x010100F258B6B0D583CA4E8DFD7CA120BA9ACA</vt:lpwstr>
  </property>
  <property fmtid="{D5CDD505-2E9C-101B-9397-08002B2CF9AE}" pid="3" name="TaxKeyword">
    <vt:lpwstr/>
  </property>
  <property fmtid="{D5CDD505-2E9C-101B-9397-08002B2CF9AE}" pid="4" name="_dlc_DocIdItemGuid">
    <vt:lpwstr>76f84854-2b5d-4d90-983a-df46653460e9</vt:lpwstr>
  </property>
  <property fmtid="{D5CDD505-2E9C-101B-9397-08002B2CF9AE}" pid="5" name="docIndexRef">
    <vt:lpwstr>1d727535-dc0a-47ba-932f-bf5679203153</vt:lpwstr>
  </property>
  <property fmtid="{D5CDD505-2E9C-101B-9397-08002B2CF9AE}" pid="6" name="bjSaver">
    <vt:lpwstr>QFn7cPRS35PneiYrm7JqkgOrrUzNHqHb</vt:lpwstr>
  </property>
  <property fmtid="{D5CDD505-2E9C-101B-9397-08002B2CF9AE}" pid="7"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8" name="bjDocumentLabelXML-0">
    <vt:lpwstr>ames.com/2008/01/sie/internal/label"&gt;&lt;element uid="8935ac63-702f-4c65-b397-2d3f3e0964be" value="" /&gt;&lt;/sisl&gt;</vt:lpwstr>
  </property>
  <property fmtid="{D5CDD505-2E9C-101B-9397-08002B2CF9AE}" pid="9" name="bjDocumentSecurityLabel">
    <vt:lpwstr>AUTHORIZED USE ONLY</vt:lpwstr>
  </property>
</Properties>
</file>