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2" r:id="rId4"/>
  </p:sldMasterIdLst>
  <p:notesMasterIdLst>
    <p:notesMasterId r:id="rId20"/>
  </p:notesMasterIdLst>
  <p:sldIdLst>
    <p:sldId id="256" r:id="rId5"/>
    <p:sldId id="257" r:id="rId6"/>
    <p:sldId id="259" r:id="rId7"/>
    <p:sldId id="260" r:id="rId8"/>
    <p:sldId id="266" r:id="rId9"/>
    <p:sldId id="277" r:id="rId10"/>
    <p:sldId id="279" r:id="rId11"/>
    <p:sldId id="261" r:id="rId12"/>
    <p:sldId id="269" r:id="rId13"/>
    <p:sldId id="264" r:id="rId14"/>
    <p:sldId id="262" r:id="rId15"/>
    <p:sldId id="263" r:id="rId16"/>
    <p:sldId id="273" r:id="rId17"/>
    <p:sldId id="274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160D3-723B-4FA0-B1C7-143141B4B01E}" v="2" dt="2021-03-05T20:48:49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37" autoAdjust="0"/>
  </p:normalViewPr>
  <p:slideViewPr>
    <p:cSldViewPr snapToGrid="0">
      <p:cViewPr varScale="1">
        <p:scale>
          <a:sx n="41" d="100"/>
          <a:sy n="41" d="100"/>
        </p:scale>
        <p:origin x="5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Rolon-Muniz" userId="abb2c1ea-12e7-46ca-a431-b9f92e029dde" providerId="ADAL" clId="{BD7160D3-723B-4FA0-B1C7-143141B4B01E}"/>
    <pc:docChg chg="modSld">
      <pc:chgData name="Rafael Rolon-Muniz" userId="abb2c1ea-12e7-46ca-a431-b9f92e029dde" providerId="ADAL" clId="{BD7160D3-723B-4FA0-B1C7-143141B4B01E}" dt="2021-03-05T17:36:31.031" v="0"/>
      <pc:docMkLst>
        <pc:docMk/>
      </pc:docMkLst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908459249" sldId="257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908459249" sldId="257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908459249" sldId="257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583762614" sldId="259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583762614" sldId="259"/>
            <ac:spMk id="2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4089392730" sldId="260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4089392730" sldId="260"/>
            <ac:spMk id="2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3751150680" sldId="261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751150680" sldId="261"/>
            <ac:spMk id="2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825036714" sldId="262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825036714" sldId="262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825036714" sldId="262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603731268" sldId="263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603731268" sldId="263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603731268" sldId="263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3011227064" sldId="264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011227064" sldId="264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1397989708" sldId="266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1397989708" sldId="266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1397989708" sldId="266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3027463237" sldId="269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027463237" sldId="269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027463237" sldId="269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1868706167" sldId="273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1868706167" sldId="273"/>
            <ac:spMk id="3" creationId="{00000000-0000-0000-0000-000000000000}"/>
          </ac:spMkLst>
        </pc:spChg>
      </pc:sldChg>
      <pc:sldChg chg="modSp">
        <pc:chgData name="Rafael Rolon-Muniz" userId="abb2c1ea-12e7-46ca-a431-b9f92e029dde" providerId="ADAL" clId="{BD7160D3-723B-4FA0-B1C7-143141B4B01E}" dt="2021-03-05T17:36:31.031" v="0"/>
        <pc:sldMkLst>
          <pc:docMk/>
          <pc:sldMk cId="3285492140" sldId="279"/>
        </pc:sldMkLst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285492140" sldId="279"/>
            <ac:spMk id="2" creationId="{00000000-0000-0000-0000-000000000000}"/>
          </ac:spMkLst>
        </pc:spChg>
        <pc:spChg chg="mod">
          <ac:chgData name="Rafael Rolon-Muniz" userId="abb2c1ea-12e7-46ca-a431-b9f92e029dde" providerId="ADAL" clId="{BD7160D3-723B-4FA0-B1C7-143141B4B01E}" dt="2021-03-05T17:36:31.031" v="0"/>
          <ac:spMkLst>
            <pc:docMk/>
            <pc:sldMk cId="3285492140" sldId="279"/>
            <ac:spMk id="3" creationId="{00000000-0000-0000-0000-000000000000}"/>
          </ac:spMkLst>
        </pc:spChg>
      </pc:sldChg>
    </pc:docChg>
  </pc:docChgLst>
  <pc:docChgLst>
    <pc:chgData name="Robin Troutman" userId="968b9133-3cb9-48ac-a2bf-b588953ab25f" providerId="ADAL" clId="{42BA2DFA-9756-47D1-A3D7-BA5C8C5F8208}"/>
    <pc:docChg chg="custSel modSld">
      <pc:chgData name="Robin Troutman" userId="968b9133-3cb9-48ac-a2bf-b588953ab25f" providerId="ADAL" clId="{42BA2DFA-9756-47D1-A3D7-BA5C8C5F8208}" dt="2021-02-18T16:36:42.308" v="34" actId="478"/>
      <pc:docMkLst>
        <pc:docMk/>
      </pc:docMkLst>
      <pc:sldChg chg="delSp modSp mod">
        <pc:chgData name="Robin Troutman" userId="968b9133-3cb9-48ac-a2bf-b588953ab25f" providerId="ADAL" clId="{42BA2DFA-9756-47D1-A3D7-BA5C8C5F8208}" dt="2021-02-18T16:36:42.308" v="34" actId="478"/>
        <pc:sldMkLst>
          <pc:docMk/>
          <pc:sldMk cId="1799757226" sldId="268"/>
        </pc:sldMkLst>
        <pc:spChg chg="del mod">
          <ac:chgData name="Robin Troutman" userId="968b9133-3cb9-48ac-a2bf-b588953ab25f" providerId="ADAL" clId="{42BA2DFA-9756-47D1-A3D7-BA5C8C5F8208}" dt="2021-02-18T16:36:42.308" v="34" actId="478"/>
          <ac:spMkLst>
            <pc:docMk/>
            <pc:sldMk cId="1799757226" sldId="268"/>
            <ac:spMk id="3" creationId="{00000000-0000-0000-0000-000000000000}"/>
          </ac:spMkLst>
        </pc:spChg>
        <pc:spChg chg="mod">
          <ac:chgData name="Robin Troutman" userId="968b9133-3cb9-48ac-a2bf-b588953ab25f" providerId="ADAL" clId="{42BA2DFA-9756-47D1-A3D7-BA5C8C5F8208}" dt="2021-02-18T16:36:31.511" v="32" actId="20577"/>
          <ac:spMkLst>
            <pc:docMk/>
            <pc:sldMk cId="1799757226" sldId="268"/>
            <ac:spMk id="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6F0F2-3B58-4CCF-8644-7692D11E7D55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8E32F-E88B-4F9F-B47D-7C64DD31D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6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8E32F-E88B-4F9F-B47D-7C64DD31D0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8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25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499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430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8317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0697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4478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459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84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99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mparison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514" y="2185987"/>
            <a:ext cx="3657600" cy="56514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515" y="2811112"/>
            <a:ext cx="3657600" cy="3621772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261514" y="2185987"/>
            <a:ext cx="3657600" cy="56514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261515" y="2811112"/>
            <a:ext cx="3657600" cy="3621772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8082886" y="2185987"/>
            <a:ext cx="3657600" cy="56514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8082887" y="2811112"/>
            <a:ext cx="3657600" cy="3621772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2087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515" y="1463040"/>
            <a:ext cx="3657600" cy="64008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515" y="2194560"/>
            <a:ext cx="3657600" cy="386935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82886" y="1463040"/>
            <a:ext cx="3657600" cy="64008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82886" y="2194560"/>
            <a:ext cx="3657600" cy="386935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267200" y="1463040"/>
            <a:ext cx="3657600" cy="64008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267200" y="2194560"/>
            <a:ext cx="3657600" cy="386935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365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07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05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1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8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65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4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4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8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7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58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  <p:sldLayoutId id="2147483668" r:id="rId18"/>
    <p:sldLayoutId id="2147483667" r:id="rId19"/>
    <p:sldLayoutId id="2147483749" r:id="rId2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rolon-muniz@nacdd.org" TargetMode="External"/><Relationship Id="rId2" Type="http://schemas.openxmlformats.org/officeDocument/2006/relationships/hyperlink" Target="mailto:rtroutman@nacdd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1755" y="620485"/>
            <a:ext cx="8001000" cy="297180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Developmental Disabilities Awareness Month 2021: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Moving Towards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9269685" cy="194733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Robin Troutman, Deputy Director, NACDD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Rafa Rolon-Muniz, Communications Associate, NACDD</a:t>
            </a:r>
          </a:p>
        </p:txBody>
      </p:sp>
    </p:spTree>
    <p:extLst>
      <p:ext uri="{BB962C8B-B14F-4D97-AF65-F5344CB8AC3E}">
        <p14:creationId xmlns:p14="http://schemas.microsoft.com/office/powerpoint/2010/main" val="3947355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692" y="294198"/>
            <a:ext cx="10514617" cy="139712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if you don’t use Facebook/Twitter?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Email content to your DD Council or NACDD</a:t>
            </a:r>
          </a:p>
          <a:p>
            <a:r>
              <a:rPr lang="en-US" dirty="0">
                <a:solidFill>
                  <a:schemeClr val="bg1"/>
                </a:solidFill>
              </a:rPr>
              <a:t>Encourage others to post on their social media and use the hashtag #DDawareness2021</a:t>
            </a:r>
          </a:p>
        </p:txBody>
      </p:sp>
    </p:spTree>
    <p:extLst>
      <p:ext uri="{BB962C8B-B14F-4D97-AF65-F5344CB8AC3E}">
        <p14:creationId xmlns:p14="http://schemas.microsoft.com/office/powerpoint/2010/main" val="3011227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Expand Your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 truly make this a public awareness campaign, we must go beyond our current network. </a:t>
            </a:r>
          </a:p>
          <a:p>
            <a:r>
              <a:rPr lang="en-US" dirty="0">
                <a:solidFill>
                  <a:schemeClr val="bg1"/>
                </a:solidFill>
              </a:rPr>
              <a:t>Consider reaching out to:</a:t>
            </a:r>
          </a:p>
          <a:p>
            <a:pPr lvl="1">
              <a:tabLst>
                <a:tab pos="2293938" algn="l"/>
                <a:tab pos="2511425" algn="l"/>
              </a:tabLst>
            </a:pPr>
            <a:r>
              <a:rPr lang="en-US" sz="2200" dirty="0">
                <a:solidFill>
                  <a:schemeClr val="bg1"/>
                </a:solidFill>
              </a:rPr>
              <a:t>Businesses	•	Legislators</a:t>
            </a:r>
          </a:p>
          <a:p>
            <a:pPr lvl="1">
              <a:tabLst>
                <a:tab pos="2293938" algn="l"/>
                <a:tab pos="2511425" algn="l"/>
              </a:tabLst>
            </a:pPr>
            <a:r>
              <a:rPr lang="en-US" sz="2200" dirty="0">
                <a:solidFill>
                  <a:schemeClr val="bg1"/>
                </a:solidFill>
              </a:rPr>
              <a:t>Schools	•	Diverse Communities </a:t>
            </a:r>
          </a:p>
          <a:p>
            <a:pPr lvl="1">
              <a:tabLst>
                <a:tab pos="2293938" algn="l"/>
                <a:tab pos="2511425" algn="l"/>
              </a:tabLst>
            </a:pPr>
            <a:r>
              <a:rPr lang="en-US" sz="2200" dirty="0">
                <a:solidFill>
                  <a:schemeClr val="bg1"/>
                </a:solidFill>
              </a:rPr>
              <a:t>News Stations	•	Other organizations</a:t>
            </a:r>
          </a:p>
          <a:p>
            <a:r>
              <a:rPr lang="en-US" dirty="0">
                <a:solidFill>
                  <a:schemeClr val="bg1"/>
                </a:solidFill>
              </a:rPr>
              <a:t>Enlist your DD council members or board members– they may have connections that you aren’t aware of!</a:t>
            </a:r>
          </a:p>
        </p:txBody>
      </p:sp>
    </p:spTree>
    <p:extLst>
      <p:ext uri="{BB962C8B-B14F-4D97-AF65-F5344CB8AC3E}">
        <p14:creationId xmlns:p14="http://schemas.microsoft.com/office/powerpoint/2010/main" val="82503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We’ll Raise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By using the hashtag #DDawareness2021 to link posts across all social media platforms </a:t>
            </a:r>
          </a:p>
          <a:p>
            <a:r>
              <a:rPr lang="en-US" dirty="0">
                <a:solidFill>
                  <a:schemeClr val="bg1"/>
                </a:solidFill>
              </a:rPr>
              <a:t>By sharing stories, photos and videos of people with and without disabilities living side by side on social media</a:t>
            </a:r>
          </a:p>
          <a:p>
            <a:r>
              <a:rPr lang="en-US" dirty="0">
                <a:solidFill>
                  <a:schemeClr val="bg1"/>
                </a:solidFill>
              </a:rPr>
              <a:t>By sharing resources about living inclusive lives</a:t>
            </a:r>
          </a:p>
        </p:txBody>
      </p:sp>
    </p:spTree>
    <p:extLst>
      <p:ext uri="{BB962C8B-B14F-4D97-AF65-F5344CB8AC3E}">
        <p14:creationId xmlns:p14="http://schemas.microsoft.com/office/powerpoint/2010/main" val="603731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10014268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Social Media and messaging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For more social media how-to guides and best practices, visit the NACDD and ITACC websites and read our Social Media and Messaging Guide</a:t>
            </a:r>
          </a:p>
        </p:txBody>
      </p:sp>
    </p:spTree>
    <p:extLst>
      <p:ext uri="{BB962C8B-B14F-4D97-AF65-F5344CB8AC3E}">
        <p14:creationId xmlns:p14="http://schemas.microsoft.com/office/powerpoint/2010/main" val="186870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2545749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255776" y="1828801"/>
            <a:ext cx="9686544" cy="393192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Thank you!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If you have any questions after today, you can email Robin at </a:t>
            </a:r>
            <a:r>
              <a:rPr lang="en-US" dirty="0">
                <a:hlinkClick r:id="rId2"/>
              </a:rPr>
              <a:t>rtroutman@nacdd.org</a:t>
            </a:r>
            <a:r>
              <a:rPr lang="en-US" dirty="0"/>
              <a:t> or Rafa at </a:t>
            </a:r>
            <a:r>
              <a:rPr lang="en-US" dirty="0">
                <a:hlinkClick r:id="rId3"/>
              </a:rPr>
              <a:t>rrolon-muniz@nacdd.org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Both can be reached at 202-506-5813</a:t>
            </a:r>
          </a:p>
        </p:txBody>
      </p:sp>
    </p:spTree>
    <p:extLst>
      <p:ext uri="{BB962C8B-B14F-4D97-AF65-F5344CB8AC3E}">
        <p14:creationId xmlns:p14="http://schemas.microsoft.com/office/powerpoint/2010/main" val="179975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Today’s Webinar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About the campaign</a:t>
            </a:r>
          </a:p>
          <a:p>
            <a:r>
              <a:rPr lang="en-US" dirty="0">
                <a:solidFill>
                  <a:schemeClr val="bg1"/>
                </a:solidFill>
              </a:rPr>
              <a:t>Weekly focus areas</a:t>
            </a:r>
          </a:p>
          <a:p>
            <a:r>
              <a:rPr lang="en-US" dirty="0">
                <a:solidFill>
                  <a:schemeClr val="bg1"/>
                </a:solidFill>
              </a:rPr>
              <a:t>How to get involved</a:t>
            </a:r>
          </a:p>
          <a:p>
            <a:r>
              <a:rPr lang="en-US" dirty="0">
                <a:solidFill>
                  <a:schemeClr val="bg1"/>
                </a:solidFill>
              </a:rPr>
              <a:t>What to do if you don’t use social media</a:t>
            </a:r>
          </a:p>
          <a:p>
            <a:r>
              <a:rPr lang="en-US" dirty="0">
                <a:solidFill>
                  <a:schemeClr val="bg1"/>
                </a:solidFill>
              </a:rPr>
              <a:t>Messaging Guide</a:t>
            </a:r>
          </a:p>
          <a:p>
            <a:r>
              <a:rPr lang="en-US" dirty="0">
                <a:solidFill>
                  <a:schemeClr val="bg1"/>
                </a:solidFill>
              </a:rPr>
              <a:t>Questions</a:t>
            </a:r>
          </a:p>
          <a:p>
            <a:r>
              <a:rPr lang="en-US" dirty="0">
                <a:solidFill>
                  <a:schemeClr val="bg1"/>
                </a:solidFill>
              </a:rPr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90845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Developmental Disabilities Awareness Month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249399" cy="361526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March is DD Awareness Month</a:t>
            </a:r>
          </a:p>
          <a:p>
            <a:r>
              <a:rPr lang="en-US" sz="2800" dirty="0">
                <a:solidFill>
                  <a:schemeClr val="bg1"/>
                </a:solidFill>
              </a:rPr>
              <a:t>President Ronald Reagan proclaimed in 1987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highlight inclusion, contributions and togetherness</a:t>
            </a:r>
          </a:p>
          <a:p>
            <a:r>
              <a:rPr lang="en-US" sz="2800" dirty="0">
                <a:solidFill>
                  <a:schemeClr val="bg1"/>
                </a:solidFill>
              </a:rPr>
              <a:t>We reach out beyond our everyday networks</a:t>
            </a:r>
          </a:p>
        </p:txBody>
      </p:sp>
    </p:spTree>
    <p:extLst>
      <p:ext uri="{BB962C8B-B14F-4D97-AF65-F5344CB8AC3E}">
        <p14:creationId xmlns:p14="http://schemas.microsoft.com/office/powerpoint/2010/main" val="58376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About the Campaign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575971" cy="361526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goal of the campaign is to raise awareness by having people with and without disabilities sharing their stories about living alongside each other</a:t>
            </a:r>
          </a:p>
          <a:p>
            <a:r>
              <a:rPr lang="en-US" sz="2400" dirty="0">
                <a:solidFill>
                  <a:schemeClr val="bg1"/>
                </a:solidFill>
              </a:rPr>
              <a:t>Participants can share photos, videos and stories.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Resources will be shared about topics such as education, employment, community living, accessibility, and inclusion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This year we also want to place a major focus on voting, the census, and other civic engagement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408939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Before the Campaign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Decide what you want to share and how you want to share it</a:t>
            </a:r>
          </a:p>
          <a:p>
            <a:r>
              <a:rPr lang="en-US" dirty="0">
                <a:solidFill>
                  <a:schemeClr val="bg1"/>
                </a:solidFill>
              </a:rPr>
              <a:t>Spread the word!</a:t>
            </a:r>
          </a:p>
          <a:p>
            <a:r>
              <a:rPr lang="en-US" dirty="0">
                <a:solidFill>
                  <a:schemeClr val="bg1"/>
                </a:solidFill>
              </a:rPr>
              <a:t>Send your stories, photos, videos and resources to NACDD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8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0811103" cy="150851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DD Awareness Month 2021 image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209" y="547915"/>
            <a:ext cx="3033105" cy="3033105"/>
          </a:xfrm>
        </p:spPr>
      </p:pic>
      <p:sp>
        <p:nvSpPr>
          <p:cNvPr id="7" name="TextBox 6"/>
          <p:cNvSpPr txBox="1"/>
          <p:nvPr/>
        </p:nvSpPr>
        <p:spPr>
          <a:xfrm>
            <a:off x="4573209" y="3997407"/>
            <a:ext cx="2844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Eileen Schofield, 2016</a:t>
            </a:r>
          </a:p>
        </p:txBody>
      </p:sp>
    </p:spTree>
    <p:extLst>
      <p:ext uri="{BB962C8B-B14F-4D97-AF65-F5344CB8AC3E}">
        <p14:creationId xmlns:p14="http://schemas.microsoft.com/office/powerpoint/2010/main" val="213302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Who Participates?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EVERYONE!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DD Councils (staff &amp; councils)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Your constituents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People in your network and partners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People outside of your network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Other DD organizations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Anyone who wants to!</a:t>
            </a:r>
          </a:p>
        </p:txBody>
      </p:sp>
    </p:spTree>
    <p:extLst>
      <p:ext uri="{BB962C8B-B14F-4D97-AF65-F5344CB8AC3E}">
        <p14:creationId xmlns:p14="http://schemas.microsoft.com/office/powerpoint/2010/main" val="328549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Can I Participate?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9962017" cy="3615267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Facebook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Post photos, videos or stories about what is happening in your state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Share posts from other people and pages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Use the hashtag #DDawareness2021</a:t>
            </a:r>
          </a:p>
          <a:p>
            <a:r>
              <a:rPr lang="en-US" sz="2200" dirty="0">
                <a:solidFill>
                  <a:schemeClr val="bg1"/>
                </a:solidFill>
              </a:rPr>
              <a:t>Twitter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Tweet photos and stories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Retweet @NACDD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Use the hashtag #DDawareness2021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Retweet and @ other groups in your state</a:t>
            </a:r>
          </a:p>
        </p:txBody>
      </p:sp>
    </p:spTree>
    <p:extLst>
      <p:ext uri="{BB962C8B-B14F-4D97-AF65-F5344CB8AC3E}">
        <p14:creationId xmlns:p14="http://schemas.microsoft.com/office/powerpoint/2010/main" val="375115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Other Ways to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bg1"/>
                </a:solidFill>
              </a:rPr>
              <a:t>Send your resources to NACDD!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bg1"/>
                </a:solidFill>
              </a:rPr>
              <a:t>We want to showcase the amazing work that you, your family, your Council, your state or your organization are doing! 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bg1"/>
                </a:solidFill>
              </a:rPr>
              <a:t>Send us your resources so we can share them with everyone else!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bg1"/>
                </a:solidFill>
              </a:rPr>
              <a:t>Resources can include blog posts, studies, information about education, community living, families, health/healthcare, videos, pictures or anything else that you think can be a helpful resource to others!</a:t>
            </a:r>
          </a:p>
        </p:txBody>
      </p:sp>
    </p:spTree>
    <p:extLst>
      <p:ext uri="{BB962C8B-B14F-4D97-AF65-F5344CB8AC3E}">
        <p14:creationId xmlns:p14="http://schemas.microsoft.com/office/powerpoint/2010/main" val="302746323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C90C0BAAFC42B9CBFEC0708F4935" ma:contentTypeVersion="12" ma:contentTypeDescription="Create a new document." ma:contentTypeScope="" ma:versionID="569c95cd2ebacd01c34f0b02fe1a4544">
  <xsd:schema xmlns:xsd="http://www.w3.org/2001/XMLSchema" xmlns:xs="http://www.w3.org/2001/XMLSchema" xmlns:p="http://schemas.microsoft.com/office/2006/metadata/properties" xmlns:ns2="560c9c75-9737-4a47-90d7-3192440b0b55" xmlns:ns3="7244ee07-bebb-4256-851d-8920eeb3e1b7" targetNamespace="http://schemas.microsoft.com/office/2006/metadata/properties" ma:root="true" ma:fieldsID="dc80f5ee546cd110d0324f911a607fe7" ns2:_="" ns3:_="">
    <xsd:import namespace="560c9c75-9737-4a47-90d7-3192440b0b55"/>
    <xsd:import namespace="7244ee07-bebb-4256-851d-8920eeb3e1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DateTaken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c9c75-9737-4a47-90d7-3192440b0b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4ee07-bebb-4256-851d-8920eeb3e1b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09B4A5-E3C1-4DF0-AD6D-E520B7C04E2D}">
  <ds:schemaRefs>
    <ds:schemaRef ds:uri="http://schemas.microsoft.com/office/infopath/2007/PartnerControls"/>
    <ds:schemaRef ds:uri="http://www.w3.org/XML/1998/namespace"/>
    <ds:schemaRef ds:uri="7244ee07-bebb-4256-851d-8920eeb3e1b7"/>
    <ds:schemaRef ds:uri="http://purl.org/dc/elements/1.1/"/>
    <ds:schemaRef ds:uri="560c9c75-9737-4a47-90d7-3192440b0b55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D0A022-E77F-4381-A3B5-9EAFA41DBB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c9c75-9737-4a47-90d7-3192440b0b55"/>
    <ds:schemaRef ds:uri="7244ee07-bebb-4256-851d-8920eeb3e1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6DD5F5-CC14-4138-99E5-9D2CD5CB6C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4913</TotalTime>
  <Words>572</Words>
  <Application>Microsoft Office PowerPoint</Application>
  <PresentationFormat>Widescreen</PresentationFormat>
  <Paragraphs>73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3</vt:lpstr>
      <vt:lpstr>Slice</vt:lpstr>
      <vt:lpstr>Developmental Disabilities Awareness Month 2021: Moving Towards Change</vt:lpstr>
      <vt:lpstr>Today’s Webinar</vt:lpstr>
      <vt:lpstr>Developmental Disabilities Awareness Month</vt:lpstr>
      <vt:lpstr>About the Campaign</vt:lpstr>
      <vt:lpstr>Before the Campaign</vt:lpstr>
      <vt:lpstr>DD Awareness Month 2021 image</vt:lpstr>
      <vt:lpstr>Who Participates?</vt:lpstr>
      <vt:lpstr>How Can I Participate?</vt:lpstr>
      <vt:lpstr>Other Ways to Participate</vt:lpstr>
      <vt:lpstr>What if you don’t use Facebook/Twitter?</vt:lpstr>
      <vt:lpstr>Expand Your Network</vt:lpstr>
      <vt:lpstr>How We’ll Raise Awareness</vt:lpstr>
      <vt:lpstr>Social Media and messaging guide</vt:lpstr>
      <vt:lpstr>Questions? Comments?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Developmental Disabilities Awareness Month 2017: Life Side-by-Side</dc:title>
  <dc:creator>Deanna Hartzman</dc:creator>
  <cp:lastModifiedBy>Rafael Rolon-Muniz</cp:lastModifiedBy>
  <cp:revision>128</cp:revision>
  <dcterms:created xsi:type="dcterms:W3CDTF">2017-01-17T16:53:31Z</dcterms:created>
  <dcterms:modified xsi:type="dcterms:W3CDTF">2021-03-05T20:49:15Z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0x01010010A0C90C0BAAFC42B9CBFEC0708F4935</vt:lpwstr>
  </property>
</Properties>
</file>