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43"/>
  </p:notesMasterIdLst>
  <p:handoutMasterIdLst>
    <p:handoutMasterId r:id="rId44"/>
  </p:handoutMasterIdLst>
  <p:sldIdLst>
    <p:sldId id="315" r:id="rId2"/>
    <p:sldId id="279" r:id="rId3"/>
    <p:sldId id="300" r:id="rId4"/>
    <p:sldId id="321" r:id="rId5"/>
    <p:sldId id="343" r:id="rId6"/>
    <p:sldId id="301" r:id="rId7"/>
    <p:sldId id="319" r:id="rId8"/>
    <p:sldId id="349" r:id="rId9"/>
    <p:sldId id="348" r:id="rId10"/>
    <p:sldId id="340" r:id="rId11"/>
    <p:sldId id="336" r:id="rId12"/>
    <p:sldId id="342" r:id="rId13"/>
    <p:sldId id="341" r:id="rId14"/>
    <p:sldId id="344" r:id="rId15"/>
    <p:sldId id="339" r:id="rId16"/>
    <p:sldId id="282" r:id="rId17"/>
    <p:sldId id="302" r:id="rId18"/>
    <p:sldId id="281" r:id="rId19"/>
    <p:sldId id="284" r:id="rId20"/>
    <p:sldId id="330" r:id="rId21"/>
    <p:sldId id="333" r:id="rId22"/>
    <p:sldId id="332" r:id="rId23"/>
    <p:sldId id="335" r:id="rId24"/>
    <p:sldId id="308" r:id="rId25"/>
    <p:sldId id="264" r:id="rId26"/>
    <p:sldId id="309" r:id="rId27"/>
    <p:sldId id="310" r:id="rId28"/>
    <p:sldId id="312" r:id="rId29"/>
    <p:sldId id="307" r:id="rId30"/>
    <p:sldId id="329" r:id="rId31"/>
    <p:sldId id="314" r:id="rId32"/>
    <p:sldId id="285" r:id="rId33"/>
    <p:sldId id="303" r:id="rId34"/>
    <p:sldId id="305" r:id="rId35"/>
    <p:sldId id="306" r:id="rId36"/>
    <p:sldId id="304" r:id="rId37"/>
    <p:sldId id="286" r:id="rId38"/>
    <p:sldId id="327" r:id="rId39"/>
    <p:sldId id="328" r:id="rId40"/>
    <p:sldId id="295" r:id="rId41"/>
    <p:sldId id="278" r:id="rId4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4BB82F-AE72-4F1B-95BB-45ECBFCEE112}">
          <p14:sldIdLst>
            <p14:sldId id="315"/>
            <p14:sldId id="279"/>
            <p14:sldId id="300"/>
            <p14:sldId id="321"/>
            <p14:sldId id="343"/>
            <p14:sldId id="301"/>
            <p14:sldId id="319"/>
            <p14:sldId id="349"/>
            <p14:sldId id="348"/>
            <p14:sldId id="340"/>
            <p14:sldId id="336"/>
            <p14:sldId id="342"/>
            <p14:sldId id="341"/>
            <p14:sldId id="344"/>
            <p14:sldId id="339"/>
            <p14:sldId id="282"/>
            <p14:sldId id="302"/>
            <p14:sldId id="281"/>
            <p14:sldId id="284"/>
            <p14:sldId id="330"/>
            <p14:sldId id="333"/>
            <p14:sldId id="332"/>
            <p14:sldId id="335"/>
            <p14:sldId id="308"/>
            <p14:sldId id="264"/>
            <p14:sldId id="309"/>
            <p14:sldId id="310"/>
            <p14:sldId id="312"/>
            <p14:sldId id="307"/>
            <p14:sldId id="329"/>
            <p14:sldId id="314"/>
            <p14:sldId id="285"/>
            <p14:sldId id="303"/>
            <p14:sldId id="305"/>
            <p14:sldId id="306"/>
            <p14:sldId id="304"/>
            <p14:sldId id="286"/>
            <p14:sldId id="327"/>
            <p14:sldId id="328"/>
            <p14:sldId id="295"/>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82"/>
    <a:srgbClr val="8CADEA"/>
    <a:srgbClr val="3552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3" autoAdjust="0"/>
    <p:restoredTop sz="89643" autoAdjust="0"/>
  </p:normalViewPr>
  <p:slideViewPr>
    <p:cSldViewPr>
      <p:cViewPr varScale="1">
        <p:scale>
          <a:sx n="93" d="100"/>
          <a:sy n="93" d="100"/>
        </p:scale>
        <p:origin x="84" y="28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3780"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custScaleX="38889" custScaleY="30556">
        <dgm:presLayoutVars>
          <dgm:chPref val="3"/>
        </dgm:presLayoutVars>
      </dgm:prSet>
      <dgm:spPr/>
    </dgm:pt>
    <dgm:pt modelId="{65C88E8E-9EEA-4FAF-AC27-11BE6115370F}" type="pres">
      <dgm:prSet presAssocID="{ABC4DC45-A9F8-4C01-862D-A5ED4E4C4544}" presName="hierChild2" presStyleCnt="0"/>
      <dgm:spPr/>
    </dgm:pt>
    <dgm:pt modelId="{9DBD9C9E-1DDE-4D03-97A8-C03D83705E60}" type="pres">
      <dgm:prSet presAssocID="{90B8FED7-CC20-4F28-B6B5-05130AAB5359}" presName="bgShapesFlow" presStyleCnt="0"/>
      <dgm:spPr/>
    </dgm:pt>
  </dgm:ptLst>
  <dgm:cxnLst>
    <dgm:cxn modelId="{6075EC10-F7AC-4E68-BC38-9186068EA6EF}" type="presOf" srcId="{90B8FED7-CC20-4F28-B6B5-05130AAB5359}" destId="{0DBDBA13-65E1-4E67-AF49-86BD4612754B}" srcOrd="0" destOrd="0" presId="urn:microsoft.com/office/officeart/2005/8/layout/hierarchy6"/>
    <dgm:cxn modelId="{D67A883E-10BB-4595-8658-567A61F406DC}" type="presOf" srcId="{ABC4DC45-A9F8-4C01-862D-A5ED4E4C4544}" destId="{77AFC35D-3B3B-465D-921A-4E55E2EBC11B}" srcOrd="0" destOrd="0" presId="urn:microsoft.com/office/officeart/2005/8/layout/hierarchy6"/>
    <dgm:cxn modelId="{16C6E0BF-2F1D-4229-ABB7-2B41EDD3F2E6}" srcId="{90B8FED7-CC20-4F28-B6B5-05130AAB5359}" destId="{ABC4DC45-A9F8-4C01-862D-A5ED4E4C4544}" srcOrd="0" destOrd="0" parTransId="{4A11C4C4-3016-4F8C-8D8F-3590F93A5EE6}" sibTransId="{B420C77B-4420-4DFB-B6BC-823E7358E402}"/>
    <dgm:cxn modelId="{ABD579FE-63F2-4ED5-AAF1-368EAFD25DF1}" type="presParOf" srcId="{0DBDBA13-65E1-4E67-AF49-86BD4612754B}" destId="{2DF2AC12-8F97-49D8-B928-CC42F8511966}" srcOrd="0" destOrd="0" presId="urn:microsoft.com/office/officeart/2005/8/layout/hierarchy6"/>
    <dgm:cxn modelId="{BEE2C4A7-4898-4734-9948-B72F85A0585A}" type="presParOf" srcId="{2DF2AC12-8F97-49D8-B928-CC42F8511966}" destId="{E1F6A451-E04E-436F-98B1-6B9799ADE598}" srcOrd="0" destOrd="0" presId="urn:microsoft.com/office/officeart/2005/8/layout/hierarchy6"/>
    <dgm:cxn modelId="{506290FC-7EBC-46DD-9FE7-714461527E58}" type="presParOf" srcId="{E1F6A451-E04E-436F-98B1-6B9799ADE598}" destId="{58D0EB2F-0B77-4E42-AFD9-B8E04F824B85}" srcOrd="0" destOrd="0" presId="urn:microsoft.com/office/officeart/2005/8/layout/hierarchy6"/>
    <dgm:cxn modelId="{B15E2419-7085-4C3F-9C47-CEF062261E7E}" type="presParOf" srcId="{58D0EB2F-0B77-4E42-AFD9-B8E04F824B85}" destId="{77AFC35D-3B3B-465D-921A-4E55E2EBC11B}" srcOrd="0" destOrd="0" presId="urn:microsoft.com/office/officeart/2005/8/layout/hierarchy6"/>
    <dgm:cxn modelId="{41FEABA9-FB69-4C10-A144-A865EA314441}" type="presParOf" srcId="{58D0EB2F-0B77-4E42-AFD9-B8E04F824B85}" destId="{65C88E8E-9EEA-4FAF-AC27-11BE6115370F}" srcOrd="1" destOrd="0" presId="urn:microsoft.com/office/officeart/2005/8/layout/hierarchy6"/>
    <dgm:cxn modelId="{60BBBBAD-529B-4ADC-909B-6754FCC26926}"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5D48CD1D-34D3-4B23-B252-F6743484B9B9}" type="asst">
      <dgm:prSet phldrT="[Text]"/>
      <dgm:spPr/>
      <dgm:t>
        <a:bodyPr/>
        <a:lstStyle/>
        <a:p>
          <a:r>
            <a:rPr lang="en-US" dirty="0"/>
            <a:t>Dam Emergency</a:t>
          </a:r>
        </a:p>
      </dgm:t>
    </dgm:pt>
    <dgm:pt modelId="{33F1143C-42A1-48C3-8C6D-314A81C449EF}" type="parTrans" cxnId="{58CFC647-60A6-4C82-83FB-3981FF0A9D9C}">
      <dgm:prSet/>
      <dgm:spPr/>
      <dgm:t>
        <a:bodyPr/>
        <a:lstStyle/>
        <a:p>
          <a:endParaRPr lang="en-US"/>
        </a:p>
      </dgm:t>
    </dgm:pt>
    <dgm:pt modelId="{3F52A58D-71EB-4648-91DD-530748C7378D}" type="sibTrans" cxnId="{58CFC647-60A6-4C82-83FB-3981FF0A9D9C}">
      <dgm:prSet/>
      <dgm:spPr/>
      <dgm:t>
        <a:bodyPr/>
        <a:lstStyle/>
        <a:p>
          <a:endParaRPr lang="en-US"/>
        </a:p>
      </dgm:t>
    </dgm:pt>
    <dgm:pt modelId="{C0F26B59-FEA6-42AC-9A52-7B0FC086C068}" type="asst">
      <dgm:prSet phldrT="[Text]"/>
      <dgm:spPr/>
      <dgm:t>
        <a:bodyPr/>
        <a:lstStyle/>
        <a:p>
          <a:r>
            <a:rPr lang="en-US" dirty="0"/>
            <a:t>Evacuation / Shelter-in-Place Appendix</a:t>
          </a:r>
        </a:p>
      </dgm:t>
    </dgm:pt>
    <dgm:pt modelId="{D62CAE0B-7B21-4DE9-A9B4-CDE819096747}" type="parTrans" cxnId="{8B338C31-F131-47AB-BFEC-D5EA4F7EC85F}">
      <dgm:prSet/>
      <dgm:spPr/>
      <dgm:t>
        <a:bodyPr/>
        <a:lstStyle/>
        <a:p>
          <a:endParaRPr lang="en-US"/>
        </a:p>
      </dgm:t>
    </dgm:pt>
    <dgm:pt modelId="{3C7870BB-FE74-4CBA-A9F5-B86ECE20C8BB}" type="sibTrans" cxnId="{8B338C31-F131-47AB-BFEC-D5EA4F7EC85F}">
      <dgm:prSet/>
      <dgm:spPr/>
      <dgm:t>
        <a:bodyPr/>
        <a:lstStyle/>
        <a:p>
          <a:endParaRPr lang="en-US"/>
        </a:p>
      </dgm:t>
    </dgm:pt>
    <dgm:pt modelId="{9891AE54-1F48-4F03-8CFB-47826FAFB32F}" type="asst">
      <dgm:prSet phldrT="[Text]"/>
      <dgm:spPr/>
      <dgm:t>
        <a:bodyPr/>
        <a:lstStyle/>
        <a:p>
          <a:r>
            <a:rPr lang="en-US" dirty="0"/>
            <a:t>Jurisdiction Specific Appendix</a:t>
          </a:r>
        </a:p>
      </dgm:t>
    </dgm:pt>
    <dgm:pt modelId="{90AC391A-6D24-4A0F-B3A1-A33EF5D65320}" type="parTrans" cxnId="{CD2EA49D-AF62-481C-BFC9-167F1494AD02}">
      <dgm:prSet/>
      <dgm:spPr/>
      <dgm:t>
        <a:bodyPr/>
        <a:lstStyle/>
        <a:p>
          <a:endParaRPr lang="en-US"/>
        </a:p>
      </dgm:t>
    </dgm:pt>
    <dgm:pt modelId="{588C6695-4FDE-429D-9D59-FDB49603BB1E}" type="sibTrans" cxnId="{CD2EA49D-AF62-481C-BFC9-167F1494AD02}">
      <dgm:prSet/>
      <dgm:spPr/>
      <dgm:t>
        <a:bodyPr/>
        <a:lstStyle/>
        <a:p>
          <a:endParaRPr lang="en-US"/>
        </a:p>
      </dgm:t>
    </dgm:pt>
    <dgm:pt modelId="{4850D536-913B-4811-906B-601E1C0927B8}" type="asst">
      <dgm:prSet phldrT="[Text]"/>
      <dgm:spPr/>
      <dgm:t>
        <a:bodyPr/>
        <a:lstStyle/>
        <a:p>
          <a:r>
            <a:rPr lang="en-US" dirty="0"/>
            <a:t>Checklists</a:t>
          </a:r>
        </a:p>
      </dgm:t>
    </dgm:pt>
    <dgm:pt modelId="{BF4911AA-C702-430D-9D9D-5E6D34544FDD}" type="parTrans" cxnId="{4792B1C3-40BE-483A-943F-76E31936D25F}">
      <dgm:prSet/>
      <dgm:spPr/>
      <dgm:t>
        <a:bodyPr/>
        <a:lstStyle/>
        <a:p>
          <a:endParaRPr lang="en-US"/>
        </a:p>
      </dgm:t>
    </dgm:pt>
    <dgm:pt modelId="{EEE74618-FC63-44AA-84E4-C18C75D98116}" type="sibTrans" cxnId="{4792B1C3-40BE-483A-943F-76E31936D25F}">
      <dgm:prSet/>
      <dgm:spPr/>
      <dgm:t>
        <a:bodyPr/>
        <a:lstStyle/>
        <a:p>
          <a:endParaRPr lang="en-US"/>
        </a:p>
      </dgm:t>
    </dgm:pt>
    <dgm:pt modelId="{DA07092C-F76A-4651-82C0-CCE8E1187155}" type="asst">
      <dgm:prSet phldrT="[Text]"/>
      <dgm:spPr/>
      <dgm:t>
        <a:bodyPr/>
        <a:lstStyle/>
        <a:p>
          <a:r>
            <a:rPr lang="en-US" dirty="0"/>
            <a:t>Alert, Warning and Public Information Appendix</a:t>
          </a:r>
        </a:p>
      </dgm:t>
    </dgm:pt>
    <dgm:pt modelId="{45C9EC06-38C4-46A7-B870-260A90C971CA}" type="sibTrans" cxnId="{D5688335-DA12-4B38-AB8B-23EE6C6050D4}">
      <dgm:prSet/>
      <dgm:spPr/>
      <dgm:t>
        <a:bodyPr/>
        <a:lstStyle/>
        <a:p>
          <a:endParaRPr lang="en-US"/>
        </a:p>
      </dgm:t>
    </dgm:pt>
    <dgm:pt modelId="{FC8FC132-464C-48C2-927F-72357136851E}" type="parTrans" cxnId="{D5688335-DA12-4B38-AB8B-23EE6C6050D4}">
      <dgm:prSet/>
      <dgm:spPr/>
      <dgm:t>
        <a:bodyPr/>
        <a:lstStyle/>
        <a:p>
          <a:endParaRPr lang="en-US"/>
        </a:p>
      </dgm:t>
    </dgm:pt>
    <dgm:pt modelId="{D57EE839-9261-4353-B8C5-D1D95FE88301}" type="asst">
      <dgm:prSet phldrT="[Text]"/>
      <dgm:spPr/>
      <dgm:t>
        <a:bodyPr/>
        <a:lstStyle/>
        <a:p>
          <a:r>
            <a:rPr lang="en-US" dirty="0"/>
            <a:t>Mass Care and Shelter Attachment</a:t>
          </a:r>
        </a:p>
      </dgm:t>
    </dgm:pt>
    <dgm:pt modelId="{8042F94C-7E74-489F-A353-EC1722746202}" type="parTrans" cxnId="{DBF8DDE0-B3D1-42C7-BF1D-0FB4CEC5492F}">
      <dgm:prSet/>
      <dgm:spPr/>
      <dgm:t>
        <a:bodyPr/>
        <a:lstStyle/>
        <a:p>
          <a:endParaRPr lang="en-US"/>
        </a:p>
      </dgm:t>
    </dgm:pt>
    <dgm:pt modelId="{0458A23B-D9BB-4324-A1B5-77AF2F161463}" type="sibTrans" cxnId="{DBF8DDE0-B3D1-42C7-BF1D-0FB4CEC5492F}">
      <dgm:prSet/>
      <dgm:spPr/>
      <dgm:t>
        <a:bodyPr/>
        <a:lstStyle/>
        <a:p>
          <a:endParaRPr lang="en-US"/>
        </a:p>
      </dgm:t>
    </dgm:pt>
    <dgm:pt modelId="{B2CE0EA5-F635-4F26-B199-BDEC90A8B6ED}" type="asst">
      <dgm:prSet phldrT="[Text]"/>
      <dgm:spPr/>
      <dgm:t>
        <a:bodyPr/>
        <a:lstStyle/>
        <a:p>
          <a:r>
            <a:rPr lang="en-US" dirty="0"/>
            <a:t>Pre-Approved Messaging</a:t>
          </a:r>
        </a:p>
      </dgm:t>
    </dgm:pt>
    <dgm:pt modelId="{EFD60200-6474-4533-A45D-D28113BA7F87}" type="parTrans" cxnId="{E7752820-7B5A-4A2E-ABE1-54CDA132A0C9}">
      <dgm:prSet/>
      <dgm:spPr/>
      <dgm:t>
        <a:bodyPr/>
        <a:lstStyle/>
        <a:p>
          <a:endParaRPr lang="en-US"/>
        </a:p>
      </dgm:t>
    </dgm:pt>
    <dgm:pt modelId="{E26930CF-8EA5-48EC-8B3E-C0EAEB98104E}" type="sibTrans" cxnId="{E7752820-7B5A-4A2E-ABE1-54CDA132A0C9}">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1AF23DF5-00C7-4753-AFF0-92AA37CF7EFA}" type="pres">
      <dgm:prSet presAssocID="{33F1143C-42A1-48C3-8C6D-314A81C449EF}" presName="Name19" presStyleLbl="parChTrans1D3" presStyleIdx="0" presStyleCnt="1"/>
      <dgm:spPr/>
    </dgm:pt>
    <dgm:pt modelId="{7C3E36D5-1241-4CC6-BB9F-68100FA524F8}" type="pres">
      <dgm:prSet presAssocID="{5D48CD1D-34D3-4B23-B252-F6743484B9B9}" presName="Name21" presStyleCnt="0"/>
      <dgm:spPr/>
    </dgm:pt>
    <dgm:pt modelId="{CF7772D1-74D6-4A26-9DFD-89544B77EB08}" type="pres">
      <dgm:prSet presAssocID="{5D48CD1D-34D3-4B23-B252-F6743484B9B9}" presName="level2Shape" presStyleLbl="asst2" presStyleIdx="0" presStyleCnt="7"/>
      <dgm:spPr/>
    </dgm:pt>
    <dgm:pt modelId="{FEE3BDE9-B5A5-4BCB-9F2D-B39C09B75B99}" type="pres">
      <dgm:prSet presAssocID="{5D48CD1D-34D3-4B23-B252-F6743484B9B9}" presName="hierChild3" presStyleCnt="0"/>
      <dgm:spPr/>
    </dgm:pt>
    <dgm:pt modelId="{8288580A-ECB6-4E02-9912-679E45E1521F}" type="pres">
      <dgm:prSet presAssocID="{D62CAE0B-7B21-4DE9-A9B4-CDE819096747}" presName="Name19" presStyleLbl="parChTrans1D4" presStyleIdx="0" presStyleCnt="6"/>
      <dgm:spPr/>
    </dgm:pt>
    <dgm:pt modelId="{DE84F145-929F-4978-8B2E-24C6118A9777}" type="pres">
      <dgm:prSet presAssocID="{C0F26B59-FEA6-42AC-9A52-7B0FC086C068}" presName="Name21" presStyleCnt="0"/>
      <dgm:spPr/>
    </dgm:pt>
    <dgm:pt modelId="{073F8CD2-2DBF-4836-964B-D6FF9C5D427E}" type="pres">
      <dgm:prSet presAssocID="{C0F26B59-FEA6-42AC-9A52-7B0FC086C068}" presName="level2Shape" presStyleLbl="asst2" presStyleIdx="1" presStyleCnt="7"/>
      <dgm:spPr/>
    </dgm:pt>
    <dgm:pt modelId="{CD9341A4-104C-4298-8EDC-04E6BD50AD86}" type="pres">
      <dgm:prSet presAssocID="{C0F26B59-FEA6-42AC-9A52-7B0FC086C068}" presName="hierChild3" presStyleCnt="0"/>
      <dgm:spPr/>
    </dgm:pt>
    <dgm:pt modelId="{C9F2F414-8458-4E11-8E0F-7DDD4CC6735C}" type="pres">
      <dgm:prSet presAssocID="{8042F94C-7E74-489F-A353-EC1722746202}" presName="Name19" presStyleLbl="parChTrans1D4" presStyleIdx="1" presStyleCnt="6"/>
      <dgm:spPr/>
    </dgm:pt>
    <dgm:pt modelId="{619CCD4A-239D-48B2-A42E-90D6C99B7D93}" type="pres">
      <dgm:prSet presAssocID="{D57EE839-9261-4353-B8C5-D1D95FE88301}" presName="Name21" presStyleCnt="0"/>
      <dgm:spPr/>
    </dgm:pt>
    <dgm:pt modelId="{B9D805E2-E4A2-4C54-BCC8-23FBED3E1264}" type="pres">
      <dgm:prSet presAssocID="{D57EE839-9261-4353-B8C5-D1D95FE88301}" presName="level2Shape" presStyleLbl="asst2" presStyleIdx="2" presStyleCnt="7"/>
      <dgm:spPr/>
    </dgm:pt>
    <dgm:pt modelId="{54248A8E-544E-4E94-B59C-650BBEFC06F2}" type="pres">
      <dgm:prSet presAssocID="{D57EE839-9261-4353-B8C5-D1D95FE88301}" presName="hierChild3" presStyleCnt="0"/>
      <dgm:spPr/>
    </dgm:pt>
    <dgm:pt modelId="{6F9E0E03-493F-4F06-8713-84BC62E403BE}" type="pres">
      <dgm:prSet presAssocID="{FC8FC132-464C-48C2-927F-72357136851E}" presName="Name19" presStyleLbl="parChTrans1D4" presStyleIdx="2" presStyleCnt="6"/>
      <dgm:spPr/>
    </dgm:pt>
    <dgm:pt modelId="{1E5B1BA7-F6F3-43A0-ACA1-7A59CC3B7BAA}" type="pres">
      <dgm:prSet presAssocID="{DA07092C-F76A-4651-82C0-CCE8E1187155}" presName="Name21" presStyleCnt="0"/>
      <dgm:spPr/>
    </dgm:pt>
    <dgm:pt modelId="{64D3C621-B88E-41AA-B39F-E6A85AD1382D}" type="pres">
      <dgm:prSet presAssocID="{DA07092C-F76A-4651-82C0-CCE8E1187155}" presName="level2Shape" presStyleLbl="asst2" presStyleIdx="3" presStyleCnt="7"/>
      <dgm:spPr/>
    </dgm:pt>
    <dgm:pt modelId="{1C9E4F01-2AC8-4294-A9A5-B8F1B8210536}" type="pres">
      <dgm:prSet presAssocID="{DA07092C-F76A-4651-82C0-CCE8E1187155}" presName="hierChild3" presStyleCnt="0"/>
      <dgm:spPr/>
    </dgm:pt>
    <dgm:pt modelId="{A3DFC3A7-69C6-4FFB-9DD2-1F615E56B1B1}" type="pres">
      <dgm:prSet presAssocID="{EFD60200-6474-4533-A45D-D28113BA7F87}" presName="Name19" presStyleLbl="parChTrans1D4" presStyleIdx="3" presStyleCnt="6"/>
      <dgm:spPr/>
    </dgm:pt>
    <dgm:pt modelId="{CEB0BDE7-923C-41AE-A6BC-D332794D9EB3}" type="pres">
      <dgm:prSet presAssocID="{B2CE0EA5-F635-4F26-B199-BDEC90A8B6ED}" presName="Name21" presStyleCnt="0"/>
      <dgm:spPr/>
    </dgm:pt>
    <dgm:pt modelId="{00242EE7-2464-4E5D-8997-40EB834F2661}" type="pres">
      <dgm:prSet presAssocID="{B2CE0EA5-F635-4F26-B199-BDEC90A8B6ED}" presName="level2Shape" presStyleLbl="asst2" presStyleIdx="4" presStyleCnt="7"/>
      <dgm:spPr/>
    </dgm:pt>
    <dgm:pt modelId="{857F2D10-7DD3-48D1-BFDA-C1437EA543D5}" type="pres">
      <dgm:prSet presAssocID="{B2CE0EA5-F635-4F26-B199-BDEC90A8B6ED}" presName="hierChild3" presStyleCnt="0"/>
      <dgm:spPr/>
    </dgm:pt>
    <dgm:pt modelId="{C5676532-A714-4D07-8C74-796A24E1D0B1}" type="pres">
      <dgm:prSet presAssocID="{90AC391A-6D24-4A0F-B3A1-A33EF5D65320}" presName="Name19" presStyleLbl="parChTrans1D4" presStyleIdx="4" presStyleCnt="6"/>
      <dgm:spPr/>
    </dgm:pt>
    <dgm:pt modelId="{AC595BAD-8FBC-432A-9298-A8766BB945A3}" type="pres">
      <dgm:prSet presAssocID="{9891AE54-1F48-4F03-8CFB-47826FAFB32F}" presName="Name21" presStyleCnt="0"/>
      <dgm:spPr/>
    </dgm:pt>
    <dgm:pt modelId="{F2763E3B-023A-431A-9329-2D9AFCF3A207}" type="pres">
      <dgm:prSet presAssocID="{9891AE54-1F48-4F03-8CFB-47826FAFB32F}" presName="level2Shape" presStyleLbl="asst2" presStyleIdx="5" presStyleCnt="7"/>
      <dgm:spPr/>
    </dgm:pt>
    <dgm:pt modelId="{DD5ACF3C-EB9D-4E4B-826C-838FE5D54F5C}" type="pres">
      <dgm:prSet presAssocID="{9891AE54-1F48-4F03-8CFB-47826FAFB32F}" presName="hierChild3" presStyleCnt="0"/>
      <dgm:spPr/>
    </dgm:pt>
    <dgm:pt modelId="{02644551-AC3A-43DA-816E-60581C41226B}" type="pres">
      <dgm:prSet presAssocID="{BF4911AA-C702-430D-9D9D-5E6D34544FDD}" presName="Name19" presStyleLbl="parChTrans1D4" presStyleIdx="5" presStyleCnt="6"/>
      <dgm:spPr/>
    </dgm:pt>
    <dgm:pt modelId="{487D2B86-EE7E-48FC-8EB5-5FE9FC2B24F2}" type="pres">
      <dgm:prSet presAssocID="{4850D536-913B-4811-906B-601E1C0927B8}" presName="Name21" presStyleCnt="0"/>
      <dgm:spPr/>
    </dgm:pt>
    <dgm:pt modelId="{CFB56B71-C51F-4C40-8892-AD363A702AE4}" type="pres">
      <dgm:prSet presAssocID="{4850D536-913B-4811-906B-601E1C0927B8}" presName="level2Shape" presStyleLbl="asst2" presStyleIdx="6" presStyleCnt="7"/>
      <dgm:spPr/>
    </dgm:pt>
    <dgm:pt modelId="{B14A0122-7D8D-4049-955C-4C3470353703}" type="pres">
      <dgm:prSet presAssocID="{4850D536-913B-4811-906B-601E1C0927B8}"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D2976905-E671-4A24-9AA9-3AD6CC75EDFC}" type="presOf" srcId="{03BAC2C5-E765-4390-9435-0D67745DA7A3}" destId="{635C9E34-BA3A-4387-9957-84CBAB2E1FCC}" srcOrd="0" destOrd="0" presId="urn:microsoft.com/office/officeart/2005/8/layout/hierarchy6"/>
    <dgm:cxn modelId="{4EF56C09-B616-4412-88F2-60DF3BBEC782}" type="presOf" srcId="{B2CE0EA5-F635-4F26-B199-BDEC90A8B6ED}" destId="{00242EE7-2464-4E5D-8997-40EB834F2661}" srcOrd="0" destOrd="0" presId="urn:microsoft.com/office/officeart/2005/8/layout/hierarchy6"/>
    <dgm:cxn modelId="{B54CEF15-692C-473F-9DE3-2BCB806F0F79}" type="presOf" srcId="{DA07092C-F76A-4651-82C0-CCE8E1187155}" destId="{64D3C621-B88E-41AA-B39F-E6A85AD1382D}" srcOrd="0" destOrd="0" presId="urn:microsoft.com/office/officeart/2005/8/layout/hierarchy6"/>
    <dgm:cxn modelId="{E7752820-7B5A-4A2E-ABE1-54CDA132A0C9}" srcId="{DA07092C-F76A-4651-82C0-CCE8E1187155}" destId="{B2CE0EA5-F635-4F26-B199-BDEC90A8B6ED}" srcOrd="0" destOrd="0" parTransId="{EFD60200-6474-4533-A45D-D28113BA7F87}" sibTransId="{E26930CF-8EA5-48EC-8B3E-C0EAEB98104E}"/>
    <dgm:cxn modelId="{44EC2523-29F0-43D9-B699-6C4B4C43D087}" srcId="{ABC4DC45-A9F8-4C01-862D-A5ED4E4C4544}" destId="{38286BE6-F755-4951-AA86-0358E0382493}" srcOrd="0" destOrd="0" parTransId="{03BAC2C5-E765-4390-9435-0D67745DA7A3}" sibTransId="{6D2C080A-8C0A-4132-986A-74E00B9FEAAB}"/>
    <dgm:cxn modelId="{8B338C31-F131-47AB-BFEC-D5EA4F7EC85F}" srcId="{5D48CD1D-34D3-4B23-B252-F6743484B9B9}" destId="{C0F26B59-FEA6-42AC-9A52-7B0FC086C068}" srcOrd="0" destOrd="0" parTransId="{D62CAE0B-7B21-4DE9-A9B4-CDE819096747}" sibTransId="{3C7870BB-FE74-4CBA-A9F5-B86ECE20C8BB}"/>
    <dgm:cxn modelId="{20DEF433-4A7B-40E3-B5EF-385AC365A2B8}" type="presOf" srcId="{4D5294EB-A904-4ABA-B1C8-BC12653D0FAD}" destId="{51AB2645-8621-4C8F-B26A-B24F22254668}" srcOrd="0" destOrd="0" presId="urn:microsoft.com/office/officeart/2005/8/layout/hierarchy6"/>
    <dgm:cxn modelId="{D5688335-DA12-4B38-AB8B-23EE6C6050D4}" srcId="{5D48CD1D-34D3-4B23-B252-F6743484B9B9}" destId="{DA07092C-F76A-4651-82C0-CCE8E1187155}" srcOrd="1" destOrd="0" parTransId="{FC8FC132-464C-48C2-927F-72357136851E}" sibTransId="{45C9EC06-38C4-46A7-B870-260A90C971CA}"/>
    <dgm:cxn modelId="{23C41C3B-42DD-4080-97D7-BFDA9AF24F7A}" type="presOf" srcId="{BF4911AA-C702-430D-9D9D-5E6D34544FDD}" destId="{02644551-AC3A-43DA-816E-60581C41226B}" srcOrd="0" destOrd="0" presId="urn:microsoft.com/office/officeart/2005/8/layout/hierarchy6"/>
    <dgm:cxn modelId="{4A658C5B-43DA-445B-B1FD-FE6EEEE36C45}" type="presOf" srcId="{ABC4DC45-A9F8-4C01-862D-A5ED4E4C4544}" destId="{77AFC35D-3B3B-465D-921A-4E55E2EBC11B}" srcOrd="0" destOrd="0" presId="urn:microsoft.com/office/officeart/2005/8/layout/hierarchy6"/>
    <dgm:cxn modelId="{0D1B2560-4A39-4EEB-8851-AC363A7FF5F5}" type="presOf" srcId="{8042F94C-7E74-489F-A353-EC1722746202}" destId="{C9F2F414-8458-4E11-8E0F-7DDD4CC6735C}" srcOrd="0" destOrd="0" presId="urn:microsoft.com/office/officeart/2005/8/layout/hierarchy6"/>
    <dgm:cxn modelId="{32BF9643-5F1A-41CF-9EE0-3968DE05D8AD}" type="presOf" srcId="{9DA0C1E9-B337-4A72-99C8-74E3106028F6}" destId="{65EA0AD4-CC36-419C-A57A-42641184764A}" srcOrd="0" destOrd="0" presId="urn:microsoft.com/office/officeart/2005/8/layout/hierarchy6"/>
    <dgm:cxn modelId="{58CFC647-60A6-4C82-83FB-3981FF0A9D9C}" srcId="{EE62921E-4284-402A-8B34-269EAB011EE0}" destId="{5D48CD1D-34D3-4B23-B252-F6743484B9B9}" srcOrd="0" destOrd="0" parTransId="{33F1143C-42A1-48C3-8C6D-314A81C449EF}" sibTransId="{3F52A58D-71EB-4648-91DD-530748C7378D}"/>
    <dgm:cxn modelId="{AAF53169-3713-4C08-B82F-C9D494EDBE01}" type="presOf" srcId="{EFD60200-6474-4533-A45D-D28113BA7F87}" destId="{A3DFC3A7-69C6-4FFB-9DD2-1F615E56B1B1}" srcOrd="0" destOrd="0" presId="urn:microsoft.com/office/officeart/2005/8/layout/hierarchy6"/>
    <dgm:cxn modelId="{3D0CED4D-1B10-498F-B407-57A4F941FC19}" type="presOf" srcId="{D57EE839-9261-4353-B8C5-D1D95FE88301}" destId="{B9D805E2-E4A2-4C54-BCC8-23FBED3E1264}" srcOrd="0" destOrd="0" presId="urn:microsoft.com/office/officeart/2005/8/layout/hierarchy6"/>
    <dgm:cxn modelId="{43348370-9F31-4083-8225-1326B1AF64E4}" type="presOf" srcId="{EE62921E-4284-402A-8B34-269EAB011EE0}" destId="{7B449AE5-41F2-483C-BB6F-28ACFC2C9E59}" srcOrd="0" destOrd="0" presId="urn:microsoft.com/office/officeart/2005/8/layout/hierarchy6"/>
    <dgm:cxn modelId="{741B1253-276E-43BE-8357-1FF70D6EE0D8}" type="presOf" srcId="{5D48CD1D-34D3-4B23-B252-F6743484B9B9}" destId="{CF7772D1-74D6-4A26-9DFD-89544B77EB08}" srcOrd="0" destOrd="0" presId="urn:microsoft.com/office/officeart/2005/8/layout/hierarchy6"/>
    <dgm:cxn modelId="{90D12B78-A4E1-4292-85EA-39091A4BD9F9}" type="presOf" srcId="{4850D536-913B-4811-906B-601E1C0927B8}" destId="{CFB56B71-C51F-4C40-8892-AD363A702AE4}" srcOrd="0" destOrd="0" presId="urn:microsoft.com/office/officeart/2005/8/layout/hierarchy6"/>
    <dgm:cxn modelId="{BC4B0283-476A-41D5-A2DB-2545790E961D}" type="presOf" srcId="{C0F26B59-FEA6-42AC-9A52-7B0FC086C068}" destId="{073F8CD2-2DBF-4836-964B-D6FF9C5D427E}" srcOrd="0" destOrd="0" presId="urn:microsoft.com/office/officeart/2005/8/layout/hierarchy6"/>
    <dgm:cxn modelId="{B6F3C384-3C67-4446-A9EB-770180F9CA92}" type="presOf" srcId="{90AC391A-6D24-4A0F-B3A1-A33EF5D65320}" destId="{C5676532-A714-4D07-8C74-796A24E1D0B1}"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2D694D90-EAD3-4ED3-978D-60343ADAF207}" type="presOf" srcId="{99B7F733-9C87-4D1F-AA51-EC0FD3BC35DC}" destId="{E0790BA6-7CA2-4903-A22E-C67A5DFDB390}" srcOrd="0" destOrd="0" presId="urn:microsoft.com/office/officeart/2005/8/layout/hierarchy6"/>
    <dgm:cxn modelId="{71EBE791-B671-456E-B7B2-8C8C7E808B44}" type="presOf" srcId="{9891AE54-1F48-4F03-8CFB-47826FAFB32F}" destId="{F2763E3B-023A-431A-9329-2D9AFCF3A207}" srcOrd="0" destOrd="0" presId="urn:microsoft.com/office/officeart/2005/8/layout/hierarchy6"/>
    <dgm:cxn modelId="{FF2CC498-0BC2-4A96-A4C9-18A4240FB826}" type="presOf" srcId="{33F1143C-42A1-48C3-8C6D-314A81C449EF}" destId="{1AF23DF5-00C7-4753-AFF0-92AA37CF7EFA}" srcOrd="0" destOrd="0" presId="urn:microsoft.com/office/officeart/2005/8/layout/hierarchy6"/>
    <dgm:cxn modelId="{CD2EA49D-AF62-481C-BFC9-167F1494AD02}" srcId="{5D48CD1D-34D3-4B23-B252-F6743484B9B9}" destId="{9891AE54-1F48-4F03-8CFB-47826FAFB32F}" srcOrd="2" destOrd="0" parTransId="{90AC391A-6D24-4A0F-B3A1-A33EF5D65320}" sibTransId="{588C6695-4FDE-429D-9D59-FDB49603BB1E}"/>
    <dgm:cxn modelId="{BBD153A6-88F8-444E-B041-E4360DEB4522}" type="presOf" srcId="{FC8FC132-464C-48C2-927F-72357136851E}" destId="{6F9E0E03-493F-4F06-8713-84BC62E403BE}" srcOrd="0" destOrd="0" presId="urn:microsoft.com/office/officeart/2005/8/layout/hierarchy6"/>
    <dgm:cxn modelId="{4C9172A8-F7AA-4669-8261-AF1079C42CD7}" srcId="{ABC4DC45-A9F8-4C01-862D-A5ED4E4C4544}" destId="{EE62921E-4284-402A-8B34-269EAB011EE0}" srcOrd="1" destOrd="0" parTransId="{99B7F733-9C87-4D1F-AA51-EC0FD3BC35DC}" sibTransId="{80D7B083-DF71-434C-B3EF-B9EFB3A46328}"/>
    <dgm:cxn modelId="{558CD8BD-254A-45C9-8689-9A424560BF78}" type="presOf" srcId="{D62CAE0B-7B21-4DE9-A9B4-CDE819096747}" destId="{8288580A-ECB6-4E02-9912-679E45E1521F}" srcOrd="0" destOrd="0" presId="urn:microsoft.com/office/officeart/2005/8/layout/hierarchy6"/>
    <dgm:cxn modelId="{16C6E0BF-2F1D-4229-ABB7-2B41EDD3F2E6}" srcId="{90B8FED7-CC20-4F28-B6B5-05130AAB5359}" destId="{ABC4DC45-A9F8-4C01-862D-A5ED4E4C4544}" srcOrd="0" destOrd="0" parTransId="{4A11C4C4-3016-4F8C-8D8F-3590F93A5EE6}" sibTransId="{B420C77B-4420-4DFB-B6BC-823E7358E402}"/>
    <dgm:cxn modelId="{B65988C0-8B5F-48E0-B68D-D0C678D0EE68}" type="presOf" srcId="{38286BE6-F755-4951-AA86-0358E0382493}" destId="{A75A99C4-3F8E-4BEA-987A-C4E26CDA4CA8}" srcOrd="0" destOrd="0" presId="urn:microsoft.com/office/officeart/2005/8/layout/hierarchy6"/>
    <dgm:cxn modelId="{4792B1C3-40BE-483A-943F-76E31936D25F}" srcId="{9891AE54-1F48-4F03-8CFB-47826FAFB32F}" destId="{4850D536-913B-4811-906B-601E1C0927B8}" srcOrd="0" destOrd="0" parTransId="{BF4911AA-C702-430D-9D9D-5E6D34544FDD}" sibTransId="{EEE74618-FC63-44AA-84E4-C18C75D98116}"/>
    <dgm:cxn modelId="{4294B3D7-F982-42EF-B3D4-643E233AA326}" type="presOf" srcId="{90B8FED7-CC20-4F28-B6B5-05130AAB5359}" destId="{0DBDBA13-65E1-4E67-AF49-86BD4612754B}" srcOrd="0" destOrd="0" presId="urn:microsoft.com/office/officeart/2005/8/layout/hierarchy6"/>
    <dgm:cxn modelId="{DBF8DDE0-B3D1-42C7-BF1D-0FB4CEC5492F}" srcId="{C0F26B59-FEA6-42AC-9A52-7B0FC086C068}" destId="{D57EE839-9261-4353-B8C5-D1D95FE88301}" srcOrd="0" destOrd="0" parTransId="{8042F94C-7E74-489F-A353-EC1722746202}" sibTransId="{0458A23B-D9BB-4324-A1B5-77AF2F161463}"/>
    <dgm:cxn modelId="{2E4D8C5A-BAFB-4F7A-B9AA-0DB67B83206D}" type="presParOf" srcId="{0DBDBA13-65E1-4E67-AF49-86BD4612754B}" destId="{2DF2AC12-8F97-49D8-B928-CC42F8511966}" srcOrd="0" destOrd="0" presId="urn:microsoft.com/office/officeart/2005/8/layout/hierarchy6"/>
    <dgm:cxn modelId="{340FB18C-EC59-4F86-B69F-E79DABC7CA29}" type="presParOf" srcId="{2DF2AC12-8F97-49D8-B928-CC42F8511966}" destId="{E1F6A451-E04E-436F-98B1-6B9799ADE598}" srcOrd="0" destOrd="0" presId="urn:microsoft.com/office/officeart/2005/8/layout/hierarchy6"/>
    <dgm:cxn modelId="{9967CB55-728F-4FB7-989C-ED4BF52DF0D4}" type="presParOf" srcId="{E1F6A451-E04E-436F-98B1-6B9799ADE598}" destId="{58D0EB2F-0B77-4E42-AFD9-B8E04F824B85}" srcOrd="0" destOrd="0" presId="urn:microsoft.com/office/officeart/2005/8/layout/hierarchy6"/>
    <dgm:cxn modelId="{B49BF871-1A48-4D84-B919-A302773DD20A}" type="presParOf" srcId="{58D0EB2F-0B77-4E42-AFD9-B8E04F824B85}" destId="{77AFC35D-3B3B-465D-921A-4E55E2EBC11B}" srcOrd="0" destOrd="0" presId="urn:microsoft.com/office/officeart/2005/8/layout/hierarchy6"/>
    <dgm:cxn modelId="{A70EDFD0-9DAA-43A8-B267-B8F3961CE1CA}" type="presParOf" srcId="{58D0EB2F-0B77-4E42-AFD9-B8E04F824B85}" destId="{65C88E8E-9EEA-4FAF-AC27-11BE6115370F}" srcOrd="1" destOrd="0" presId="urn:microsoft.com/office/officeart/2005/8/layout/hierarchy6"/>
    <dgm:cxn modelId="{FD7ECA4D-E386-4F20-AB25-9678B0F45648}" type="presParOf" srcId="{65C88E8E-9EEA-4FAF-AC27-11BE6115370F}" destId="{635C9E34-BA3A-4387-9957-84CBAB2E1FCC}" srcOrd="0" destOrd="0" presId="urn:microsoft.com/office/officeart/2005/8/layout/hierarchy6"/>
    <dgm:cxn modelId="{DB8B1DDB-625C-4A09-AF78-573D6C6F54D3}" type="presParOf" srcId="{65C88E8E-9EEA-4FAF-AC27-11BE6115370F}" destId="{BEDC5D04-784A-4DBC-90D1-621DC89EA101}" srcOrd="1" destOrd="0" presId="urn:microsoft.com/office/officeart/2005/8/layout/hierarchy6"/>
    <dgm:cxn modelId="{91ABDB6D-A330-49E0-9A60-029DBD4D3383}" type="presParOf" srcId="{BEDC5D04-784A-4DBC-90D1-621DC89EA101}" destId="{A75A99C4-3F8E-4BEA-987A-C4E26CDA4CA8}" srcOrd="0" destOrd="0" presId="urn:microsoft.com/office/officeart/2005/8/layout/hierarchy6"/>
    <dgm:cxn modelId="{373A4A21-0BB8-44DB-B278-C97E91AB96CB}" type="presParOf" srcId="{BEDC5D04-784A-4DBC-90D1-621DC89EA101}" destId="{C9437AD2-D4C7-43FF-960B-7F35C1EA50FA}" srcOrd="1" destOrd="0" presId="urn:microsoft.com/office/officeart/2005/8/layout/hierarchy6"/>
    <dgm:cxn modelId="{A456C06F-88A4-463F-8A21-9262D469651D}" type="presParOf" srcId="{65C88E8E-9EEA-4FAF-AC27-11BE6115370F}" destId="{E0790BA6-7CA2-4903-A22E-C67A5DFDB390}" srcOrd="2" destOrd="0" presId="urn:microsoft.com/office/officeart/2005/8/layout/hierarchy6"/>
    <dgm:cxn modelId="{97C6E18B-62AC-461E-AFE8-AA2BA2FEAB05}" type="presParOf" srcId="{65C88E8E-9EEA-4FAF-AC27-11BE6115370F}" destId="{DF8E0FED-16C5-4E5A-B407-3D135B96836B}" srcOrd="3" destOrd="0" presId="urn:microsoft.com/office/officeart/2005/8/layout/hierarchy6"/>
    <dgm:cxn modelId="{942CD81F-7FC9-41A9-8931-DB2E3586392F}" type="presParOf" srcId="{DF8E0FED-16C5-4E5A-B407-3D135B96836B}" destId="{7B449AE5-41F2-483C-BB6F-28ACFC2C9E59}" srcOrd="0" destOrd="0" presId="urn:microsoft.com/office/officeart/2005/8/layout/hierarchy6"/>
    <dgm:cxn modelId="{67190E32-39C5-4C0B-B628-64A5601DF2B0}" type="presParOf" srcId="{DF8E0FED-16C5-4E5A-B407-3D135B96836B}" destId="{33F8EA7D-B8DD-4F91-B2CB-89F5D33104C7}" srcOrd="1" destOrd="0" presId="urn:microsoft.com/office/officeart/2005/8/layout/hierarchy6"/>
    <dgm:cxn modelId="{C312BED7-1DA1-45AC-AFCA-CF74297383F7}" type="presParOf" srcId="{33F8EA7D-B8DD-4F91-B2CB-89F5D33104C7}" destId="{1AF23DF5-00C7-4753-AFF0-92AA37CF7EFA}" srcOrd="0" destOrd="0" presId="urn:microsoft.com/office/officeart/2005/8/layout/hierarchy6"/>
    <dgm:cxn modelId="{88F654C1-4EAA-4A4D-9976-8CE666EA348B}" type="presParOf" srcId="{33F8EA7D-B8DD-4F91-B2CB-89F5D33104C7}" destId="{7C3E36D5-1241-4CC6-BB9F-68100FA524F8}" srcOrd="1" destOrd="0" presId="urn:microsoft.com/office/officeart/2005/8/layout/hierarchy6"/>
    <dgm:cxn modelId="{C3E76289-7D1B-4953-BBF0-6CE8CC7A7955}" type="presParOf" srcId="{7C3E36D5-1241-4CC6-BB9F-68100FA524F8}" destId="{CF7772D1-74D6-4A26-9DFD-89544B77EB08}" srcOrd="0" destOrd="0" presId="urn:microsoft.com/office/officeart/2005/8/layout/hierarchy6"/>
    <dgm:cxn modelId="{A491AD7E-F838-4262-AE4F-F1076692920F}" type="presParOf" srcId="{7C3E36D5-1241-4CC6-BB9F-68100FA524F8}" destId="{FEE3BDE9-B5A5-4BCB-9F2D-B39C09B75B99}" srcOrd="1" destOrd="0" presId="urn:microsoft.com/office/officeart/2005/8/layout/hierarchy6"/>
    <dgm:cxn modelId="{6B87920B-DCD4-40AC-85AB-AF389B557E72}" type="presParOf" srcId="{FEE3BDE9-B5A5-4BCB-9F2D-B39C09B75B99}" destId="{8288580A-ECB6-4E02-9912-679E45E1521F}" srcOrd="0" destOrd="0" presId="urn:microsoft.com/office/officeart/2005/8/layout/hierarchy6"/>
    <dgm:cxn modelId="{E485D096-8A9C-4DFD-B438-8EB4E58457E4}" type="presParOf" srcId="{FEE3BDE9-B5A5-4BCB-9F2D-B39C09B75B99}" destId="{DE84F145-929F-4978-8B2E-24C6118A9777}" srcOrd="1" destOrd="0" presId="urn:microsoft.com/office/officeart/2005/8/layout/hierarchy6"/>
    <dgm:cxn modelId="{1C9AF032-23C9-4C2F-82FA-87C4464C98C5}" type="presParOf" srcId="{DE84F145-929F-4978-8B2E-24C6118A9777}" destId="{073F8CD2-2DBF-4836-964B-D6FF9C5D427E}" srcOrd="0" destOrd="0" presId="urn:microsoft.com/office/officeart/2005/8/layout/hierarchy6"/>
    <dgm:cxn modelId="{CF2567DA-C040-4885-AAE8-91BA679C4241}" type="presParOf" srcId="{DE84F145-929F-4978-8B2E-24C6118A9777}" destId="{CD9341A4-104C-4298-8EDC-04E6BD50AD86}" srcOrd="1" destOrd="0" presId="urn:microsoft.com/office/officeart/2005/8/layout/hierarchy6"/>
    <dgm:cxn modelId="{24B8B919-4B8F-4211-A94D-515AE3801E63}" type="presParOf" srcId="{CD9341A4-104C-4298-8EDC-04E6BD50AD86}" destId="{C9F2F414-8458-4E11-8E0F-7DDD4CC6735C}" srcOrd="0" destOrd="0" presId="urn:microsoft.com/office/officeart/2005/8/layout/hierarchy6"/>
    <dgm:cxn modelId="{C27390E0-0931-4B7F-BD88-221223F1A7E8}" type="presParOf" srcId="{CD9341A4-104C-4298-8EDC-04E6BD50AD86}" destId="{619CCD4A-239D-48B2-A42E-90D6C99B7D93}" srcOrd="1" destOrd="0" presId="urn:microsoft.com/office/officeart/2005/8/layout/hierarchy6"/>
    <dgm:cxn modelId="{30458F08-9468-40C7-9E86-523C6B272D46}" type="presParOf" srcId="{619CCD4A-239D-48B2-A42E-90D6C99B7D93}" destId="{B9D805E2-E4A2-4C54-BCC8-23FBED3E1264}" srcOrd="0" destOrd="0" presId="urn:microsoft.com/office/officeart/2005/8/layout/hierarchy6"/>
    <dgm:cxn modelId="{EA59B724-D1D3-46DF-B710-C2C4B9CE0DB5}" type="presParOf" srcId="{619CCD4A-239D-48B2-A42E-90D6C99B7D93}" destId="{54248A8E-544E-4E94-B59C-650BBEFC06F2}" srcOrd="1" destOrd="0" presId="urn:microsoft.com/office/officeart/2005/8/layout/hierarchy6"/>
    <dgm:cxn modelId="{2682711F-EF5B-45C8-A311-4A802020799B}" type="presParOf" srcId="{FEE3BDE9-B5A5-4BCB-9F2D-B39C09B75B99}" destId="{6F9E0E03-493F-4F06-8713-84BC62E403BE}" srcOrd="2" destOrd="0" presId="urn:microsoft.com/office/officeart/2005/8/layout/hierarchy6"/>
    <dgm:cxn modelId="{B28021FA-8721-4568-83B1-470AA3D0C128}" type="presParOf" srcId="{FEE3BDE9-B5A5-4BCB-9F2D-B39C09B75B99}" destId="{1E5B1BA7-F6F3-43A0-ACA1-7A59CC3B7BAA}" srcOrd="3" destOrd="0" presId="urn:microsoft.com/office/officeart/2005/8/layout/hierarchy6"/>
    <dgm:cxn modelId="{7AD449D0-7FDC-46D2-9C3D-8910640EC391}" type="presParOf" srcId="{1E5B1BA7-F6F3-43A0-ACA1-7A59CC3B7BAA}" destId="{64D3C621-B88E-41AA-B39F-E6A85AD1382D}" srcOrd="0" destOrd="0" presId="urn:microsoft.com/office/officeart/2005/8/layout/hierarchy6"/>
    <dgm:cxn modelId="{A5E38E3F-9227-4677-B17E-7331B142C734}" type="presParOf" srcId="{1E5B1BA7-F6F3-43A0-ACA1-7A59CC3B7BAA}" destId="{1C9E4F01-2AC8-4294-A9A5-B8F1B8210536}" srcOrd="1" destOrd="0" presId="urn:microsoft.com/office/officeart/2005/8/layout/hierarchy6"/>
    <dgm:cxn modelId="{E9645BF5-9AB5-4218-88E8-1F0978EF9FE2}" type="presParOf" srcId="{1C9E4F01-2AC8-4294-A9A5-B8F1B8210536}" destId="{A3DFC3A7-69C6-4FFB-9DD2-1F615E56B1B1}" srcOrd="0" destOrd="0" presId="urn:microsoft.com/office/officeart/2005/8/layout/hierarchy6"/>
    <dgm:cxn modelId="{4F317664-36ED-4F01-A402-2F0B2106CB44}" type="presParOf" srcId="{1C9E4F01-2AC8-4294-A9A5-B8F1B8210536}" destId="{CEB0BDE7-923C-41AE-A6BC-D332794D9EB3}" srcOrd="1" destOrd="0" presId="urn:microsoft.com/office/officeart/2005/8/layout/hierarchy6"/>
    <dgm:cxn modelId="{BB3E5A61-43BE-4913-9251-AFF8A2338D83}" type="presParOf" srcId="{CEB0BDE7-923C-41AE-A6BC-D332794D9EB3}" destId="{00242EE7-2464-4E5D-8997-40EB834F2661}" srcOrd="0" destOrd="0" presId="urn:microsoft.com/office/officeart/2005/8/layout/hierarchy6"/>
    <dgm:cxn modelId="{E40DF5B3-386A-4C4E-B6D9-EFB2A4CD5106}" type="presParOf" srcId="{CEB0BDE7-923C-41AE-A6BC-D332794D9EB3}" destId="{857F2D10-7DD3-48D1-BFDA-C1437EA543D5}" srcOrd="1" destOrd="0" presId="urn:microsoft.com/office/officeart/2005/8/layout/hierarchy6"/>
    <dgm:cxn modelId="{2731D046-94C8-4FF3-954F-B06D10B2014B}" type="presParOf" srcId="{FEE3BDE9-B5A5-4BCB-9F2D-B39C09B75B99}" destId="{C5676532-A714-4D07-8C74-796A24E1D0B1}" srcOrd="4" destOrd="0" presId="urn:microsoft.com/office/officeart/2005/8/layout/hierarchy6"/>
    <dgm:cxn modelId="{D4D8161F-4D0E-453D-9D28-4E8533C8E651}" type="presParOf" srcId="{FEE3BDE9-B5A5-4BCB-9F2D-B39C09B75B99}" destId="{AC595BAD-8FBC-432A-9298-A8766BB945A3}" srcOrd="5" destOrd="0" presId="urn:microsoft.com/office/officeart/2005/8/layout/hierarchy6"/>
    <dgm:cxn modelId="{F65DBB7D-1D82-4E39-BB2E-11F7FDC7EB85}" type="presParOf" srcId="{AC595BAD-8FBC-432A-9298-A8766BB945A3}" destId="{F2763E3B-023A-431A-9329-2D9AFCF3A207}" srcOrd="0" destOrd="0" presId="urn:microsoft.com/office/officeart/2005/8/layout/hierarchy6"/>
    <dgm:cxn modelId="{2979A08E-7D94-48C2-9C76-73AFA90E36E6}" type="presParOf" srcId="{AC595BAD-8FBC-432A-9298-A8766BB945A3}" destId="{DD5ACF3C-EB9D-4E4B-826C-838FE5D54F5C}" srcOrd="1" destOrd="0" presId="urn:microsoft.com/office/officeart/2005/8/layout/hierarchy6"/>
    <dgm:cxn modelId="{659BE93F-9D3B-42E2-A997-FC86E8DA278F}" type="presParOf" srcId="{DD5ACF3C-EB9D-4E4B-826C-838FE5D54F5C}" destId="{02644551-AC3A-43DA-816E-60581C41226B}" srcOrd="0" destOrd="0" presId="urn:microsoft.com/office/officeart/2005/8/layout/hierarchy6"/>
    <dgm:cxn modelId="{46AECAF8-FB01-408A-BA54-3A01070772C7}" type="presParOf" srcId="{DD5ACF3C-EB9D-4E4B-826C-838FE5D54F5C}" destId="{487D2B86-EE7E-48FC-8EB5-5FE9FC2B24F2}" srcOrd="1" destOrd="0" presId="urn:microsoft.com/office/officeart/2005/8/layout/hierarchy6"/>
    <dgm:cxn modelId="{FA42FD52-EA65-4C5E-8016-C5EEA827611E}" type="presParOf" srcId="{487D2B86-EE7E-48FC-8EB5-5FE9FC2B24F2}" destId="{CFB56B71-C51F-4C40-8892-AD363A702AE4}" srcOrd="0" destOrd="0" presId="urn:microsoft.com/office/officeart/2005/8/layout/hierarchy6"/>
    <dgm:cxn modelId="{36A0AB22-4F24-4E84-91DF-DDC4A7490CBC}" type="presParOf" srcId="{487D2B86-EE7E-48FC-8EB5-5FE9FC2B24F2}" destId="{B14A0122-7D8D-4049-955C-4C3470353703}" srcOrd="1" destOrd="0" presId="urn:microsoft.com/office/officeart/2005/8/layout/hierarchy6"/>
    <dgm:cxn modelId="{E864BCA0-F14A-40E2-AE02-699A218E5E89}" type="presParOf" srcId="{65C88E8E-9EEA-4FAF-AC27-11BE6115370F}" destId="{65EA0AD4-CC36-419C-A57A-42641184764A}" srcOrd="4" destOrd="0" presId="urn:microsoft.com/office/officeart/2005/8/layout/hierarchy6"/>
    <dgm:cxn modelId="{39EAC464-ACC6-4B9B-B080-46825A4E23AE}" type="presParOf" srcId="{65C88E8E-9EEA-4FAF-AC27-11BE6115370F}" destId="{1EE8D2BF-D589-4E4A-9160-42CFE302673B}" srcOrd="5" destOrd="0" presId="urn:microsoft.com/office/officeart/2005/8/layout/hierarchy6"/>
    <dgm:cxn modelId="{2A5509DD-DBFB-4BBA-9FE9-304050F350CC}" type="presParOf" srcId="{1EE8D2BF-D589-4E4A-9160-42CFE302673B}" destId="{51AB2645-8621-4C8F-B26A-B24F22254668}" srcOrd="0" destOrd="0" presId="urn:microsoft.com/office/officeart/2005/8/layout/hierarchy6"/>
    <dgm:cxn modelId="{F8BC4DD1-73AE-45EC-9467-03BDA19B0EA1}" type="presParOf" srcId="{1EE8D2BF-D589-4E4A-9160-42CFE302673B}" destId="{6C37DB52-6B13-4EC4-A105-3C83FC6C2209}" srcOrd="1" destOrd="0" presId="urn:microsoft.com/office/officeart/2005/8/layout/hierarchy6"/>
    <dgm:cxn modelId="{DC055D3B-2F6C-496B-B2F2-4C943546D0D4}"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45662B-ADC1-4FAF-A9BD-A7A8600B6325}"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3B5C8A5-784A-45C7-9FBE-78743E1DAA58}">
      <dgm:prSet phldrT="[Text]"/>
      <dgm:spPr/>
      <dgm:t>
        <a:bodyPr/>
        <a:lstStyle/>
        <a:p>
          <a:r>
            <a:rPr lang="en-US" dirty="0"/>
            <a:t>Snohomish County Hazard Mitigation Plan</a:t>
          </a:r>
        </a:p>
      </dgm:t>
    </dgm:pt>
    <dgm:pt modelId="{BA85BEC8-4C54-4C9B-B3F5-669D1C01F567}" type="parTrans" cxnId="{BAD4D559-C6D9-428D-9FBA-AB7BB65010CB}">
      <dgm:prSet/>
      <dgm:spPr/>
      <dgm:t>
        <a:bodyPr/>
        <a:lstStyle/>
        <a:p>
          <a:endParaRPr lang="en-US"/>
        </a:p>
      </dgm:t>
    </dgm:pt>
    <dgm:pt modelId="{12CE06C3-F012-4CE6-86A3-0611D92F9BE6}" type="sibTrans" cxnId="{BAD4D559-C6D9-428D-9FBA-AB7BB65010CB}">
      <dgm:prSet/>
      <dgm:spPr/>
      <dgm:t>
        <a:bodyPr/>
        <a:lstStyle/>
        <a:p>
          <a:endParaRPr lang="en-US"/>
        </a:p>
      </dgm:t>
    </dgm:pt>
    <dgm:pt modelId="{9A948081-77D7-4966-ACF0-02FEF707BC76}">
      <dgm:prSet phldrT="[Text]"/>
      <dgm:spPr/>
      <dgm:t>
        <a:bodyPr/>
        <a:lstStyle/>
        <a:p>
          <a:r>
            <a:rPr lang="en-US" dirty="0"/>
            <a:t>Risk Assessment</a:t>
          </a:r>
        </a:p>
      </dgm:t>
    </dgm:pt>
    <dgm:pt modelId="{FAAC846B-77F9-43CD-91A9-E3E96C224F2E}" type="parTrans" cxnId="{E9306D66-9E5C-4F23-BA16-E78BC82ECC93}">
      <dgm:prSet/>
      <dgm:spPr/>
      <dgm:t>
        <a:bodyPr/>
        <a:lstStyle/>
        <a:p>
          <a:endParaRPr lang="en-US"/>
        </a:p>
      </dgm:t>
    </dgm:pt>
    <dgm:pt modelId="{24735C5E-0008-4922-8A5F-68B14D5B7640}" type="sibTrans" cxnId="{E9306D66-9E5C-4F23-BA16-E78BC82ECC93}">
      <dgm:prSet/>
      <dgm:spPr/>
      <dgm:t>
        <a:bodyPr/>
        <a:lstStyle/>
        <a:p>
          <a:endParaRPr lang="en-US"/>
        </a:p>
      </dgm:t>
    </dgm:pt>
    <dgm:pt modelId="{C7FF4C1E-0FC6-42E4-8770-75A999FD6EF1}">
      <dgm:prSet phldrT="[Text]"/>
      <dgm:spPr/>
      <dgm:t>
        <a:bodyPr/>
        <a:lstStyle/>
        <a:p>
          <a:r>
            <a:rPr lang="en-US" dirty="0"/>
            <a:t>Dam Failure</a:t>
          </a:r>
        </a:p>
      </dgm:t>
    </dgm:pt>
    <dgm:pt modelId="{E562BEA1-E336-4F1D-8DD0-64EA646E12F8}" type="parTrans" cxnId="{3DD984C4-9934-4C33-951D-F71694B66F11}">
      <dgm:prSet/>
      <dgm:spPr/>
      <dgm:t>
        <a:bodyPr/>
        <a:lstStyle/>
        <a:p>
          <a:endParaRPr lang="en-US"/>
        </a:p>
      </dgm:t>
    </dgm:pt>
    <dgm:pt modelId="{1492D0CC-8D47-4BF7-8282-3F1C2F815535}" type="sibTrans" cxnId="{3DD984C4-9934-4C33-951D-F71694B66F11}">
      <dgm:prSet/>
      <dgm:spPr/>
      <dgm:t>
        <a:bodyPr/>
        <a:lstStyle/>
        <a:p>
          <a:endParaRPr lang="en-US"/>
        </a:p>
      </dgm:t>
    </dgm:pt>
    <dgm:pt modelId="{3D7840CB-BFC2-4E00-9B39-C4C3643EA7E4}">
      <dgm:prSet phldrT="[Text]"/>
      <dgm:spPr/>
      <dgm:t>
        <a:bodyPr/>
        <a:lstStyle/>
        <a:p>
          <a:r>
            <a:rPr lang="en-US" dirty="0"/>
            <a:t>Jurisdiction Specific Annex</a:t>
          </a:r>
        </a:p>
      </dgm:t>
    </dgm:pt>
    <dgm:pt modelId="{67D2D589-59E7-4F29-A668-09FF05B2153C}" type="parTrans" cxnId="{E22F1954-FD58-4E24-A4BC-29530B3E8620}">
      <dgm:prSet/>
      <dgm:spPr/>
      <dgm:t>
        <a:bodyPr/>
        <a:lstStyle/>
        <a:p>
          <a:endParaRPr lang="en-US"/>
        </a:p>
      </dgm:t>
    </dgm:pt>
    <dgm:pt modelId="{140E5DAF-0BA4-4056-B44F-5142993160FE}" type="sibTrans" cxnId="{E22F1954-FD58-4E24-A4BC-29530B3E8620}">
      <dgm:prSet/>
      <dgm:spPr/>
      <dgm:t>
        <a:bodyPr/>
        <a:lstStyle/>
        <a:p>
          <a:endParaRPr lang="en-US"/>
        </a:p>
      </dgm:t>
    </dgm:pt>
    <dgm:pt modelId="{D0C3D97A-5E56-4CF2-891E-4816A9A50795}">
      <dgm:prSet phldrT="[Text]"/>
      <dgm:spPr/>
      <dgm:t>
        <a:bodyPr/>
        <a:lstStyle/>
        <a:p>
          <a:r>
            <a:rPr lang="en-US" dirty="0"/>
            <a:t>Mitigation Actions</a:t>
          </a:r>
        </a:p>
      </dgm:t>
    </dgm:pt>
    <dgm:pt modelId="{72D60D4B-6214-475B-82C5-9DEA111123C1}" type="parTrans" cxnId="{B45F75A3-47DE-4DDD-AA7A-882767174F0F}">
      <dgm:prSet/>
      <dgm:spPr/>
      <dgm:t>
        <a:bodyPr/>
        <a:lstStyle/>
        <a:p>
          <a:endParaRPr lang="en-US"/>
        </a:p>
      </dgm:t>
    </dgm:pt>
    <dgm:pt modelId="{2097DFB0-6555-4668-AC71-8069F6027E5B}" type="sibTrans" cxnId="{B45F75A3-47DE-4DDD-AA7A-882767174F0F}">
      <dgm:prSet/>
      <dgm:spPr/>
      <dgm:t>
        <a:bodyPr/>
        <a:lstStyle/>
        <a:p>
          <a:endParaRPr lang="en-US"/>
        </a:p>
      </dgm:t>
    </dgm:pt>
    <dgm:pt modelId="{7719B9D9-D088-410B-9D86-11E19BFCC689}" type="pres">
      <dgm:prSet presAssocID="{E845662B-ADC1-4FAF-A9BD-A7A8600B6325}" presName="mainComposite" presStyleCnt="0">
        <dgm:presLayoutVars>
          <dgm:chPref val="1"/>
          <dgm:dir/>
          <dgm:animOne val="branch"/>
          <dgm:animLvl val="lvl"/>
          <dgm:resizeHandles val="exact"/>
        </dgm:presLayoutVars>
      </dgm:prSet>
      <dgm:spPr/>
    </dgm:pt>
    <dgm:pt modelId="{75B3C97D-AC68-4E4F-B198-1C4C5B1CADDC}" type="pres">
      <dgm:prSet presAssocID="{E845662B-ADC1-4FAF-A9BD-A7A8600B6325}" presName="hierFlow" presStyleCnt="0"/>
      <dgm:spPr/>
    </dgm:pt>
    <dgm:pt modelId="{F963D7C4-FC7E-4272-B1EF-C4973AAB1FA0}" type="pres">
      <dgm:prSet presAssocID="{E845662B-ADC1-4FAF-A9BD-A7A8600B6325}" presName="hierChild1" presStyleCnt="0">
        <dgm:presLayoutVars>
          <dgm:chPref val="1"/>
          <dgm:animOne val="branch"/>
          <dgm:animLvl val="lvl"/>
        </dgm:presLayoutVars>
      </dgm:prSet>
      <dgm:spPr/>
    </dgm:pt>
    <dgm:pt modelId="{30997429-CA7C-4405-858F-B607A607D898}" type="pres">
      <dgm:prSet presAssocID="{A3B5C8A5-784A-45C7-9FBE-78743E1DAA58}" presName="Name14" presStyleCnt="0"/>
      <dgm:spPr/>
    </dgm:pt>
    <dgm:pt modelId="{A8F0B16D-836C-4C33-87FC-E6E83BCD4966}" type="pres">
      <dgm:prSet presAssocID="{A3B5C8A5-784A-45C7-9FBE-78743E1DAA58}" presName="level1Shape" presStyleLbl="node0" presStyleIdx="0" presStyleCnt="1">
        <dgm:presLayoutVars>
          <dgm:chPref val="3"/>
        </dgm:presLayoutVars>
      </dgm:prSet>
      <dgm:spPr/>
    </dgm:pt>
    <dgm:pt modelId="{B5B6E65D-2054-4A61-B6A9-DFD329140CAB}" type="pres">
      <dgm:prSet presAssocID="{A3B5C8A5-784A-45C7-9FBE-78743E1DAA58}" presName="hierChild2" presStyleCnt="0"/>
      <dgm:spPr/>
    </dgm:pt>
    <dgm:pt modelId="{6CEB0F84-5967-4E49-872A-80B44DD39A80}" type="pres">
      <dgm:prSet presAssocID="{FAAC846B-77F9-43CD-91A9-E3E96C224F2E}" presName="Name19" presStyleLbl="parChTrans1D2" presStyleIdx="0" presStyleCnt="2"/>
      <dgm:spPr/>
    </dgm:pt>
    <dgm:pt modelId="{FC10DEF7-1358-42FE-89BC-6EBD1D41A384}" type="pres">
      <dgm:prSet presAssocID="{9A948081-77D7-4966-ACF0-02FEF707BC76}" presName="Name21" presStyleCnt="0"/>
      <dgm:spPr/>
    </dgm:pt>
    <dgm:pt modelId="{0AAA3A33-8873-4579-94E7-00F3131D596E}" type="pres">
      <dgm:prSet presAssocID="{9A948081-77D7-4966-ACF0-02FEF707BC76}" presName="level2Shape" presStyleLbl="node2" presStyleIdx="0" presStyleCnt="2"/>
      <dgm:spPr/>
    </dgm:pt>
    <dgm:pt modelId="{36C9D233-1729-4818-9B1D-CB96B8DCAA3F}" type="pres">
      <dgm:prSet presAssocID="{9A948081-77D7-4966-ACF0-02FEF707BC76}" presName="hierChild3" presStyleCnt="0"/>
      <dgm:spPr/>
    </dgm:pt>
    <dgm:pt modelId="{EB6A81F6-DDFE-456B-9F72-E17D094B2418}" type="pres">
      <dgm:prSet presAssocID="{E562BEA1-E336-4F1D-8DD0-64EA646E12F8}" presName="Name19" presStyleLbl="parChTrans1D3" presStyleIdx="0" presStyleCnt="2"/>
      <dgm:spPr/>
    </dgm:pt>
    <dgm:pt modelId="{9131F168-B4E2-4FDF-8B64-5A15CD8B5459}" type="pres">
      <dgm:prSet presAssocID="{C7FF4C1E-0FC6-42E4-8770-75A999FD6EF1}" presName="Name21" presStyleCnt="0"/>
      <dgm:spPr/>
    </dgm:pt>
    <dgm:pt modelId="{74A988C5-0DFF-4D61-A4D1-5897AAF4957B}" type="pres">
      <dgm:prSet presAssocID="{C7FF4C1E-0FC6-42E4-8770-75A999FD6EF1}" presName="level2Shape" presStyleLbl="node3" presStyleIdx="0" presStyleCnt="2"/>
      <dgm:spPr/>
    </dgm:pt>
    <dgm:pt modelId="{CB161448-0E5E-4F0D-92A6-8DFD80983D13}" type="pres">
      <dgm:prSet presAssocID="{C7FF4C1E-0FC6-42E4-8770-75A999FD6EF1}" presName="hierChild3" presStyleCnt="0"/>
      <dgm:spPr/>
    </dgm:pt>
    <dgm:pt modelId="{CF358D8E-8AA5-4897-8C19-4C805F19285C}" type="pres">
      <dgm:prSet presAssocID="{67D2D589-59E7-4F29-A668-09FF05B2153C}" presName="Name19" presStyleLbl="parChTrans1D2" presStyleIdx="1" presStyleCnt="2"/>
      <dgm:spPr/>
    </dgm:pt>
    <dgm:pt modelId="{D621213C-DDCC-4465-90C2-0E638E8A0212}" type="pres">
      <dgm:prSet presAssocID="{3D7840CB-BFC2-4E00-9B39-C4C3643EA7E4}" presName="Name21" presStyleCnt="0"/>
      <dgm:spPr/>
    </dgm:pt>
    <dgm:pt modelId="{550E7C95-37B7-4532-8F34-B3004EB2E2F6}" type="pres">
      <dgm:prSet presAssocID="{3D7840CB-BFC2-4E00-9B39-C4C3643EA7E4}" presName="level2Shape" presStyleLbl="node2" presStyleIdx="1" presStyleCnt="2"/>
      <dgm:spPr/>
    </dgm:pt>
    <dgm:pt modelId="{DB69962E-E02D-47C6-A716-269D97A0187F}" type="pres">
      <dgm:prSet presAssocID="{3D7840CB-BFC2-4E00-9B39-C4C3643EA7E4}" presName="hierChild3" presStyleCnt="0"/>
      <dgm:spPr/>
    </dgm:pt>
    <dgm:pt modelId="{078544CC-4567-4BAC-BEE1-217325B8738E}" type="pres">
      <dgm:prSet presAssocID="{72D60D4B-6214-475B-82C5-9DEA111123C1}" presName="Name19" presStyleLbl="parChTrans1D3" presStyleIdx="1" presStyleCnt="2"/>
      <dgm:spPr/>
    </dgm:pt>
    <dgm:pt modelId="{2FE9FBEA-63AD-414B-8FC0-A65FBA83C615}" type="pres">
      <dgm:prSet presAssocID="{D0C3D97A-5E56-4CF2-891E-4816A9A50795}" presName="Name21" presStyleCnt="0"/>
      <dgm:spPr/>
    </dgm:pt>
    <dgm:pt modelId="{CB712A54-310A-4B99-BD9A-99610EFC94D2}" type="pres">
      <dgm:prSet presAssocID="{D0C3D97A-5E56-4CF2-891E-4816A9A50795}" presName="level2Shape" presStyleLbl="node3" presStyleIdx="1" presStyleCnt="2"/>
      <dgm:spPr/>
    </dgm:pt>
    <dgm:pt modelId="{4F4AEC80-E18C-45F4-9D2B-A918F5C67DFD}" type="pres">
      <dgm:prSet presAssocID="{D0C3D97A-5E56-4CF2-891E-4816A9A50795}" presName="hierChild3" presStyleCnt="0"/>
      <dgm:spPr/>
    </dgm:pt>
    <dgm:pt modelId="{800FB53E-73D9-446F-8F60-747C2FD4C24A}" type="pres">
      <dgm:prSet presAssocID="{E845662B-ADC1-4FAF-A9BD-A7A8600B6325}" presName="bgShapesFlow" presStyleCnt="0"/>
      <dgm:spPr/>
    </dgm:pt>
  </dgm:ptLst>
  <dgm:cxnLst>
    <dgm:cxn modelId="{BC8D0F03-AFFE-4C8E-95C1-5788534B4450}" type="presOf" srcId="{E845662B-ADC1-4FAF-A9BD-A7A8600B6325}" destId="{7719B9D9-D088-410B-9D86-11E19BFCC689}" srcOrd="0" destOrd="0" presId="urn:microsoft.com/office/officeart/2005/8/layout/hierarchy6"/>
    <dgm:cxn modelId="{8409870A-78E6-4B52-B0E7-E6E36BDA6AED}" type="presOf" srcId="{72D60D4B-6214-475B-82C5-9DEA111123C1}" destId="{078544CC-4567-4BAC-BEE1-217325B8738E}" srcOrd="0" destOrd="0" presId="urn:microsoft.com/office/officeart/2005/8/layout/hierarchy6"/>
    <dgm:cxn modelId="{989B8A2A-B20B-4B37-8EAD-83CD379B8F18}" type="presOf" srcId="{C7FF4C1E-0FC6-42E4-8770-75A999FD6EF1}" destId="{74A988C5-0DFF-4D61-A4D1-5897AAF4957B}" srcOrd="0" destOrd="0" presId="urn:microsoft.com/office/officeart/2005/8/layout/hierarchy6"/>
    <dgm:cxn modelId="{E0EF652D-50B3-4796-8220-6CA30EDC6531}" type="presOf" srcId="{3D7840CB-BFC2-4E00-9B39-C4C3643EA7E4}" destId="{550E7C95-37B7-4532-8F34-B3004EB2E2F6}" srcOrd="0" destOrd="0" presId="urn:microsoft.com/office/officeart/2005/8/layout/hierarchy6"/>
    <dgm:cxn modelId="{01F9DD65-41EC-49C7-B740-4FD19E0D0E72}" type="presOf" srcId="{A3B5C8A5-784A-45C7-9FBE-78743E1DAA58}" destId="{A8F0B16D-836C-4C33-87FC-E6E83BCD4966}" srcOrd="0" destOrd="0" presId="urn:microsoft.com/office/officeart/2005/8/layout/hierarchy6"/>
    <dgm:cxn modelId="{E9306D66-9E5C-4F23-BA16-E78BC82ECC93}" srcId="{A3B5C8A5-784A-45C7-9FBE-78743E1DAA58}" destId="{9A948081-77D7-4966-ACF0-02FEF707BC76}" srcOrd="0" destOrd="0" parTransId="{FAAC846B-77F9-43CD-91A9-E3E96C224F2E}" sibTransId="{24735C5E-0008-4922-8A5F-68B14D5B7640}"/>
    <dgm:cxn modelId="{C4504967-9ED8-4C47-BB70-5CA8422F93CA}" type="presOf" srcId="{9A948081-77D7-4966-ACF0-02FEF707BC76}" destId="{0AAA3A33-8873-4579-94E7-00F3131D596E}" srcOrd="0" destOrd="0" presId="urn:microsoft.com/office/officeart/2005/8/layout/hierarchy6"/>
    <dgm:cxn modelId="{66DD2A49-5CC6-4C6B-A079-F51C9ECDEC47}" type="presOf" srcId="{FAAC846B-77F9-43CD-91A9-E3E96C224F2E}" destId="{6CEB0F84-5967-4E49-872A-80B44DD39A80}" srcOrd="0" destOrd="0" presId="urn:microsoft.com/office/officeart/2005/8/layout/hierarchy6"/>
    <dgm:cxn modelId="{E22F1954-FD58-4E24-A4BC-29530B3E8620}" srcId="{A3B5C8A5-784A-45C7-9FBE-78743E1DAA58}" destId="{3D7840CB-BFC2-4E00-9B39-C4C3643EA7E4}" srcOrd="1" destOrd="0" parTransId="{67D2D589-59E7-4F29-A668-09FF05B2153C}" sibTransId="{140E5DAF-0BA4-4056-B44F-5142993160FE}"/>
    <dgm:cxn modelId="{BAD4D559-C6D9-428D-9FBA-AB7BB65010CB}" srcId="{E845662B-ADC1-4FAF-A9BD-A7A8600B6325}" destId="{A3B5C8A5-784A-45C7-9FBE-78743E1DAA58}" srcOrd="0" destOrd="0" parTransId="{BA85BEC8-4C54-4C9B-B3F5-669D1C01F567}" sibTransId="{12CE06C3-F012-4CE6-86A3-0611D92F9BE6}"/>
    <dgm:cxn modelId="{875A9293-96A4-452C-BE93-E4202A3DC301}" type="presOf" srcId="{E562BEA1-E336-4F1D-8DD0-64EA646E12F8}" destId="{EB6A81F6-DDFE-456B-9F72-E17D094B2418}" srcOrd="0" destOrd="0" presId="urn:microsoft.com/office/officeart/2005/8/layout/hierarchy6"/>
    <dgm:cxn modelId="{B45F75A3-47DE-4DDD-AA7A-882767174F0F}" srcId="{3D7840CB-BFC2-4E00-9B39-C4C3643EA7E4}" destId="{D0C3D97A-5E56-4CF2-891E-4816A9A50795}" srcOrd="0" destOrd="0" parTransId="{72D60D4B-6214-475B-82C5-9DEA111123C1}" sibTransId="{2097DFB0-6555-4668-AC71-8069F6027E5B}"/>
    <dgm:cxn modelId="{3DD984C4-9934-4C33-951D-F71694B66F11}" srcId="{9A948081-77D7-4966-ACF0-02FEF707BC76}" destId="{C7FF4C1E-0FC6-42E4-8770-75A999FD6EF1}" srcOrd="0" destOrd="0" parTransId="{E562BEA1-E336-4F1D-8DD0-64EA646E12F8}" sibTransId="{1492D0CC-8D47-4BF7-8282-3F1C2F815535}"/>
    <dgm:cxn modelId="{73C0A0CA-0E53-4214-8D4A-B775856A3464}" type="presOf" srcId="{67D2D589-59E7-4F29-A668-09FF05B2153C}" destId="{CF358D8E-8AA5-4897-8C19-4C805F19285C}" srcOrd="0" destOrd="0" presId="urn:microsoft.com/office/officeart/2005/8/layout/hierarchy6"/>
    <dgm:cxn modelId="{B10E3CFC-A681-4492-823A-AD382F423388}" type="presOf" srcId="{D0C3D97A-5E56-4CF2-891E-4816A9A50795}" destId="{CB712A54-310A-4B99-BD9A-99610EFC94D2}" srcOrd="0" destOrd="0" presId="urn:microsoft.com/office/officeart/2005/8/layout/hierarchy6"/>
    <dgm:cxn modelId="{A5833902-11C1-4CF6-A5AC-664E0468BDEA}" type="presParOf" srcId="{7719B9D9-D088-410B-9D86-11E19BFCC689}" destId="{75B3C97D-AC68-4E4F-B198-1C4C5B1CADDC}" srcOrd="0" destOrd="0" presId="urn:microsoft.com/office/officeart/2005/8/layout/hierarchy6"/>
    <dgm:cxn modelId="{C6557FE6-B0EB-4854-97F4-BE0BB7ACD26F}" type="presParOf" srcId="{75B3C97D-AC68-4E4F-B198-1C4C5B1CADDC}" destId="{F963D7C4-FC7E-4272-B1EF-C4973AAB1FA0}" srcOrd="0" destOrd="0" presId="urn:microsoft.com/office/officeart/2005/8/layout/hierarchy6"/>
    <dgm:cxn modelId="{2A098E87-EB28-4AFE-B4AC-4D3545747885}" type="presParOf" srcId="{F963D7C4-FC7E-4272-B1EF-C4973AAB1FA0}" destId="{30997429-CA7C-4405-858F-B607A607D898}" srcOrd="0" destOrd="0" presId="urn:microsoft.com/office/officeart/2005/8/layout/hierarchy6"/>
    <dgm:cxn modelId="{A490FEF5-0596-4053-A507-811BCEC216A1}" type="presParOf" srcId="{30997429-CA7C-4405-858F-B607A607D898}" destId="{A8F0B16D-836C-4C33-87FC-E6E83BCD4966}" srcOrd="0" destOrd="0" presId="urn:microsoft.com/office/officeart/2005/8/layout/hierarchy6"/>
    <dgm:cxn modelId="{C445C191-91E9-4B3A-8753-432B5DAB58F7}" type="presParOf" srcId="{30997429-CA7C-4405-858F-B607A607D898}" destId="{B5B6E65D-2054-4A61-B6A9-DFD329140CAB}" srcOrd="1" destOrd="0" presId="urn:microsoft.com/office/officeart/2005/8/layout/hierarchy6"/>
    <dgm:cxn modelId="{08E00377-AC7C-47DD-BE2B-79C33202537F}" type="presParOf" srcId="{B5B6E65D-2054-4A61-B6A9-DFD329140CAB}" destId="{6CEB0F84-5967-4E49-872A-80B44DD39A80}" srcOrd="0" destOrd="0" presId="urn:microsoft.com/office/officeart/2005/8/layout/hierarchy6"/>
    <dgm:cxn modelId="{F5D67AD6-5FF8-4A74-9681-187000166649}" type="presParOf" srcId="{B5B6E65D-2054-4A61-B6A9-DFD329140CAB}" destId="{FC10DEF7-1358-42FE-89BC-6EBD1D41A384}" srcOrd="1" destOrd="0" presId="urn:microsoft.com/office/officeart/2005/8/layout/hierarchy6"/>
    <dgm:cxn modelId="{E6DB09BA-B2F2-4735-94A9-3DA9EC854933}" type="presParOf" srcId="{FC10DEF7-1358-42FE-89BC-6EBD1D41A384}" destId="{0AAA3A33-8873-4579-94E7-00F3131D596E}" srcOrd="0" destOrd="0" presId="urn:microsoft.com/office/officeart/2005/8/layout/hierarchy6"/>
    <dgm:cxn modelId="{10A7B7E4-E73D-4C91-A54D-87C993A0CA92}" type="presParOf" srcId="{FC10DEF7-1358-42FE-89BC-6EBD1D41A384}" destId="{36C9D233-1729-4818-9B1D-CB96B8DCAA3F}" srcOrd="1" destOrd="0" presId="urn:microsoft.com/office/officeart/2005/8/layout/hierarchy6"/>
    <dgm:cxn modelId="{3294DC52-7FD8-4D0E-AA07-CE386B6DD125}" type="presParOf" srcId="{36C9D233-1729-4818-9B1D-CB96B8DCAA3F}" destId="{EB6A81F6-DDFE-456B-9F72-E17D094B2418}" srcOrd="0" destOrd="0" presId="urn:microsoft.com/office/officeart/2005/8/layout/hierarchy6"/>
    <dgm:cxn modelId="{85F6A52D-7FB5-43F4-B312-E7DE9A6E84AE}" type="presParOf" srcId="{36C9D233-1729-4818-9B1D-CB96B8DCAA3F}" destId="{9131F168-B4E2-4FDF-8B64-5A15CD8B5459}" srcOrd="1" destOrd="0" presId="urn:microsoft.com/office/officeart/2005/8/layout/hierarchy6"/>
    <dgm:cxn modelId="{7B67F18B-961D-4266-9055-611F5A015529}" type="presParOf" srcId="{9131F168-B4E2-4FDF-8B64-5A15CD8B5459}" destId="{74A988C5-0DFF-4D61-A4D1-5897AAF4957B}" srcOrd="0" destOrd="0" presId="urn:microsoft.com/office/officeart/2005/8/layout/hierarchy6"/>
    <dgm:cxn modelId="{1151E7FE-2B1D-4021-9AA7-B1C0DECF1D8D}" type="presParOf" srcId="{9131F168-B4E2-4FDF-8B64-5A15CD8B5459}" destId="{CB161448-0E5E-4F0D-92A6-8DFD80983D13}" srcOrd="1" destOrd="0" presId="urn:microsoft.com/office/officeart/2005/8/layout/hierarchy6"/>
    <dgm:cxn modelId="{083E44D3-1E93-4BD9-B78B-8C9553B7607C}" type="presParOf" srcId="{B5B6E65D-2054-4A61-B6A9-DFD329140CAB}" destId="{CF358D8E-8AA5-4897-8C19-4C805F19285C}" srcOrd="2" destOrd="0" presId="urn:microsoft.com/office/officeart/2005/8/layout/hierarchy6"/>
    <dgm:cxn modelId="{136E4FB8-D3F4-4935-8CCF-B5403968AFF4}" type="presParOf" srcId="{B5B6E65D-2054-4A61-B6A9-DFD329140CAB}" destId="{D621213C-DDCC-4465-90C2-0E638E8A0212}" srcOrd="3" destOrd="0" presId="urn:microsoft.com/office/officeart/2005/8/layout/hierarchy6"/>
    <dgm:cxn modelId="{C27FDFC8-032C-48B9-B086-CDD1A2F01FBB}" type="presParOf" srcId="{D621213C-DDCC-4465-90C2-0E638E8A0212}" destId="{550E7C95-37B7-4532-8F34-B3004EB2E2F6}" srcOrd="0" destOrd="0" presId="urn:microsoft.com/office/officeart/2005/8/layout/hierarchy6"/>
    <dgm:cxn modelId="{FD3E4DFE-3968-4CAA-9625-B36E50C08B4B}" type="presParOf" srcId="{D621213C-DDCC-4465-90C2-0E638E8A0212}" destId="{DB69962E-E02D-47C6-A716-269D97A0187F}" srcOrd="1" destOrd="0" presId="urn:microsoft.com/office/officeart/2005/8/layout/hierarchy6"/>
    <dgm:cxn modelId="{78B23692-7FC7-4947-BC3A-84CAE4534145}" type="presParOf" srcId="{DB69962E-E02D-47C6-A716-269D97A0187F}" destId="{078544CC-4567-4BAC-BEE1-217325B8738E}" srcOrd="0" destOrd="0" presId="urn:microsoft.com/office/officeart/2005/8/layout/hierarchy6"/>
    <dgm:cxn modelId="{A825A853-AD4C-4069-AD15-5D7746032E11}" type="presParOf" srcId="{DB69962E-E02D-47C6-A716-269D97A0187F}" destId="{2FE9FBEA-63AD-414B-8FC0-A65FBA83C615}" srcOrd="1" destOrd="0" presId="urn:microsoft.com/office/officeart/2005/8/layout/hierarchy6"/>
    <dgm:cxn modelId="{457AF22A-7D64-406C-B391-49C9F8759A68}" type="presParOf" srcId="{2FE9FBEA-63AD-414B-8FC0-A65FBA83C615}" destId="{CB712A54-310A-4B99-BD9A-99610EFC94D2}" srcOrd="0" destOrd="0" presId="urn:microsoft.com/office/officeart/2005/8/layout/hierarchy6"/>
    <dgm:cxn modelId="{7B572551-D9EE-45A5-B484-AABA16A325DB}" type="presParOf" srcId="{2FE9FBEA-63AD-414B-8FC0-A65FBA83C615}" destId="{4F4AEC80-E18C-45F4-9D2B-A918F5C67DFD}" srcOrd="1" destOrd="0" presId="urn:microsoft.com/office/officeart/2005/8/layout/hierarchy6"/>
    <dgm:cxn modelId="{ED190BC2-0829-4EDF-B0EA-32FC054B05EF}" type="presParOf" srcId="{7719B9D9-D088-410B-9D86-11E19BFCC689}" destId="{800FB53E-73D9-446F-8F60-747C2FD4C24A}" srcOrd="1" destOrd="0" presId="urn:microsoft.com/office/officeart/2005/8/layout/hierarchy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8700AF10-51E0-4FD3-B5E5-5F4CA9574283}" type="presOf" srcId="{99B7F733-9C87-4D1F-AA51-EC0FD3BC35DC}" destId="{E0790BA6-7CA2-4903-A22E-C67A5DFDB390}" srcOrd="0" destOrd="0" presId="urn:microsoft.com/office/officeart/2005/8/layout/hierarchy6"/>
    <dgm:cxn modelId="{44EC2523-29F0-43D9-B699-6C4B4C43D087}" srcId="{ABC4DC45-A9F8-4C01-862D-A5ED4E4C4544}" destId="{38286BE6-F755-4951-AA86-0358E0382493}" srcOrd="0" destOrd="0" parTransId="{03BAC2C5-E765-4390-9435-0D67745DA7A3}" sibTransId="{6D2C080A-8C0A-4132-986A-74E00B9FEAAB}"/>
    <dgm:cxn modelId="{33B01F26-96F0-4CF2-BFB1-6A81A0C36E0F}" type="presOf" srcId="{90B8FED7-CC20-4F28-B6B5-05130AAB5359}" destId="{0DBDBA13-65E1-4E67-AF49-86BD4612754B}" srcOrd="0" destOrd="0" presId="urn:microsoft.com/office/officeart/2005/8/layout/hierarchy6"/>
    <dgm:cxn modelId="{9C4AE526-9094-4744-8BC9-1BC9318999D4}" type="presOf" srcId="{9DA0C1E9-B337-4A72-99C8-74E3106028F6}" destId="{65EA0AD4-CC36-419C-A57A-42641184764A}" srcOrd="0" destOrd="0" presId="urn:microsoft.com/office/officeart/2005/8/layout/hierarchy6"/>
    <dgm:cxn modelId="{AED8304C-D15D-4BFC-A2FF-CA1C68655F6D}" type="presOf" srcId="{03BAC2C5-E765-4390-9435-0D67745DA7A3}" destId="{635C9E34-BA3A-4387-9957-84CBAB2E1FCC}" srcOrd="0" destOrd="0" presId="urn:microsoft.com/office/officeart/2005/8/layout/hierarchy6"/>
    <dgm:cxn modelId="{E4C1496E-94BC-4E04-8EFE-E2D79502DDDD}" type="presOf" srcId="{ABC4DC45-A9F8-4C01-862D-A5ED4E4C4544}" destId="{77AFC35D-3B3B-465D-921A-4E55E2EBC11B}" srcOrd="0" destOrd="0" presId="urn:microsoft.com/office/officeart/2005/8/layout/hierarchy6"/>
    <dgm:cxn modelId="{39198958-AFBA-47C8-95BF-E07C9AC6A9A8}" type="presOf" srcId="{38286BE6-F755-4951-AA86-0358E0382493}" destId="{A75A99C4-3F8E-4BEA-987A-C4E26CDA4CA8}"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4C9172A8-F7AA-4669-8261-AF1079C42CD7}" srcId="{ABC4DC45-A9F8-4C01-862D-A5ED4E4C4544}" destId="{EE62921E-4284-402A-8B34-269EAB011EE0}" srcOrd="1" destOrd="0" parTransId="{99B7F733-9C87-4D1F-AA51-EC0FD3BC35DC}" sibTransId="{80D7B083-DF71-434C-B3EF-B9EFB3A46328}"/>
    <dgm:cxn modelId="{16C6E0BF-2F1D-4229-ABB7-2B41EDD3F2E6}" srcId="{90B8FED7-CC20-4F28-B6B5-05130AAB5359}" destId="{ABC4DC45-A9F8-4C01-862D-A5ED4E4C4544}" srcOrd="0" destOrd="0" parTransId="{4A11C4C4-3016-4F8C-8D8F-3590F93A5EE6}" sibTransId="{B420C77B-4420-4DFB-B6BC-823E7358E402}"/>
    <dgm:cxn modelId="{E03883CE-B00A-4972-A918-F605613A8F73}" type="presOf" srcId="{EE62921E-4284-402A-8B34-269EAB011EE0}" destId="{7B449AE5-41F2-483C-BB6F-28ACFC2C9E59}" srcOrd="0" destOrd="0" presId="urn:microsoft.com/office/officeart/2005/8/layout/hierarchy6"/>
    <dgm:cxn modelId="{944AFBD9-4B6C-47AD-9B7C-10FBA4008469}" type="presOf" srcId="{4D5294EB-A904-4ABA-B1C8-BC12653D0FAD}" destId="{51AB2645-8621-4C8F-B26A-B24F22254668}" srcOrd="0" destOrd="0" presId="urn:microsoft.com/office/officeart/2005/8/layout/hierarchy6"/>
    <dgm:cxn modelId="{F12A2DC4-BE7D-4EED-A6D3-5351A53143B1}" type="presParOf" srcId="{0DBDBA13-65E1-4E67-AF49-86BD4612754B}" destId="{2DF2AC12-8F97-49D8-B928-CC42F8511966}" srcOrd="0" destOrd="0" presId="urn:microsoft.com/office/officeart/2005/8/layout/hierarchy6"/>
    <dgm:cxn modelId="{20C16876-948A-463B-BAB8-28243C65E9A3}" type="presParOf" srcId="{2DF2AC12-8F97-49D8-B928-CC42F8511966}" destId="{E1F6A451-E04E-436F-98B1-6B9799ADE598}" srcOrd="0" destOrd="0" presId="urn:microsoft.com/office/officeart/2005/8/layout/hierarchy6"/>
    <dgm:cxn modelId="{204429D3-873A-4AF1-8217-F55736ECDA6B}" type="presParOf" srcId="{E1F6A451-E04E-436F-98B1-6B9799ADE598}" destId="{58D0EB2F-0B77-4E42-AFD9-B8E04F824B85}" srcOrd="0" destOrd="0" presId="urn:microsoft.com/office/officeart/2005/8/layout/hierarchy6"/>
    <dgm:cxn modelId="{AF7DCBD5-9084-4A2A-BDA8-EDF534EE4C22}" type="presParOf" srcId="{58D0EB2F-0B77-4E42-AFD9-B8E04F824B85}" destId="{77AFC35D-3B3B-465D-921A-4E55E2EBC11B}" srcOrd="0" destOrd="0" presId="urn:microsoft.com/office/officeart/2005/8/layout/hierarchy6"/>
    <dgm:cxn modelId="{3F92D931-8A05-4F66-B9B2-4497CF3D0817}" type="presParOf" srcId="{58D0EB2F-0B77-4E42-AFD9-B8E04F824B85}" destId="{65C88E8E-9EEA-4FAF-AC27-11BE6115370F}" srcOrd="1" destOrd="0" presId="urn:microsoft.com/office/officeart/2005/8/layout/hierarchy6"/>
    <dgm:cxn modelId="{778EBD85-ECAE-4FB1-BFB7-047F259ABC8C}" type="presParOf" srcId="{65C88E8E-9EEA-4FAF-AC27-11BE6115370F}" destId="{635C9E34-BA3A-4387-9957-84CBAB2E1FCC}" srcOrd="0" destOrd="0" presId="urn:microsoft.com/office/officeart/2005/8/layout/hierarchy6"/>
    <dgm:cxn modelId="{0267F5B0-9DA3-4E8D-A425-A9EC60CB7DC6}" type="presParOf" srcId="{65C88E8E-9EEA-4FAF-AC27-11BE6115370F}" destId="{BEDC5D04-784A-4DBC-90D1-621DC89EA101}" srcOrd="1" destOrd="0" presId="urn:microsoft.com/office/officeart/2005/8/layout/hierarchy6"/>
    <dgm:cxn modelId="{9DA92B00-7000-48F2-8341-23E91699A828}" type="presParOf" srcId="{BEDC5D04-784A-4DBC-90D1-621DC89EA101}" destId="{A75A99C4-3F8E-4BEA-987A-C4E26CDA4CA8}" srcOrd="0" destOrd="0" presId="urn:microsoft.com/office/officeart/2005/8/layout/hierarchy6"/>
    <dgm:cxn modelId="{16F5016F-6AE5-481A-A2DB-31FCF2E2CA0D}" type="presParOf" srcId="{BEDC5D04-784A-4DBC-90D1-621DC89EA101}" destId="{C9437AD2-D4C7-43FF-960B-7F35C1EA50FA}" srcOrd="1" destOrd="0" presId="urn:microsoft.com/office/officeart/2005/8/layout/hierarchy6"/>
    <dgm:cxn modelId="{8529BB8A-7DC5-4B6D-B088-7ABDF096F8C5}" type="presParOf" srcId="{65C88E8E-9EEA-4FAF-AC27-11BE6115370F}" destId="{E0790BA6-7CA2-4903-A22E-C67A5DFDB390}" srcOrd="2" destOrd="0" presId="urn:microsoft.com/office/officeart/2005/8/layout/hierarchy6"/>
    <dgm:cxn modelId="{17827556-74A4-46D5-A18D-BCC81DB22F3F}" type="presParOf" srcId="{65C88E8E-9EEA-4FAF-AC27-11BE6115370F}" destId="{DF8E0FED-16C5-4E5A-B407-3D135B96836B}" srcOrd="3" destOrd="0" presId="urn:microsoft.com/office/officeart/2005/8/layout/hierarchy6"/>
    <dgm:cxn modelId="{754FDB20-2230-47C2-B4ED-877017083020}" type="presParOf" srcId="{DF8E0FED-16C5-4E5A-B407-3D135B96836B}" destId="{7B449AE5-41F2-483C-BB6F-28ACFC2C9E59}" srcOrd="0" destOrd="0" presId="urn:microsoft.com/office/officeart/2005/8/layout/hierarchy6"/>
    <dgm:cxn modelId="{DB5D4D4F-5460-4AC9-ACD1-D128CDF5A12E}" type="presParOf" srcId="{DF8E0FED-16C5-4E5A-B407-3D135B96836B}" destId="{33F8EA7D-B8DD-4F91-B2CB-89F5D33104C7}" srcOrd="1" destOrd="0" presId="urn:microsoft.com/office/officeart/2005/8/layout/hierarchy6"/>
    <dgm:cxn modelId="{D29172FE-8BA7-481F-B9D0-A8EE9C1B2FE1}" type="presParOf" srcId="{65C88E8E-9EEA-4FAF-AC27-11BE6115370F}" destId="{65EA0AD4-CC36-419C-A57A-42641184764A}" srcOrd="4" destOrd="0" presId="urn:microsoft.com/office/officeart/2005/8/layout/hierarchy6"/>
    <dgm:cxn modelId="{1789EB96-405B-41EA-A5B0-0F64792BB6FA}" type="presParOf" srcId="{65C88E8E-9EEA-4FAF-AC27-11BE6115370F}" destId="{1EE8D2BF-D589-4E4A-9160-42CFE302673B}" srcOrd="5" destOrd="0" presId="urn:microsoft.com/office/officeart/2005/8/layout/hierarchy6"/>
    <dgm:cxn modelId="{1EFA5EAA-4FE5-4846-BD88-195A505093D3}" type="presParOf" srcId="{1EE8D2BF-D589-4E4A-9160-42CFE302673B}" destId="{51AB2645-8621-4C8F-B26A-B24F22254668}" srcOrd="0" destOrd="0" presId="urn:microsoft.com/office/officeart/2005/8/layout/hierarchy6"/>
    <dgm:cxn modelId="{08E7673F-2737-4007-9C98-04834D4F6862}" type="presParOf" srcId="{1EE8D2BF-D589-4E4A-9160-42CFE302673B}" destId="{6C37DB52-6B13-4EC4-A105-3C83FC6C2209}" srcOrd="1" destOrd="0" presId="urn:microsoft.com/office/officeart/2005/8/layout/hierarchy6"/>
    <dgm:cxn modelId="{D324BACE-BFFD-4292-A184-E0AC4BFDC1DA}"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5D48CD1D-34D3-4B23-B252-F6743484B9B9}" type="asst">
      <dgm:prSet phldrT="[Text]"/>
      <dgm:spPr/>
      <dgm:t>
        <a:bodyPr/>
        <a:lstStyle/>
        <a:p>
          <a:r>
            <a:rPr lang="en-US" dirty="0"/>
            <a:t>Dam Emergency</a:t>
          </a:r>
        </a:p>
      </dgm:t>
    </dgm:pt>
    <dgm:pt modelId="{3F52A58D-71EB-4648-91DD-530748C7378D}" type="sibTrans" cxnId="{58CFC647-60A6-4C82-83FB-3981FF0A9D9C}">
      <dgm:prSet/>
      <dgm:spPr/>
      <dgm:t>
        <a:bodyPr/>
        <a:lstStyle/>
        <a:p>
          <a:endParaRPr lang="en-US"/>
        </a:p>
      </dgm:t>
    </dgm:pt>
    <dgm:pt modelId="{33F1143C-42A1-48C3-8C6D-314A81C449EF}" type="parTrans" cxnId="{58CFC647-60A6-4C82-83FB-3981FF0A9D9C}">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1AF23DF5-00C7-4753-AFF0-92AA37CF7EFA}" type="pres">
      <dgm:prSet presAssocID="{33F1143C-42A1-48C3-8C6D-314A81C449EF}" presName="Name19" presStyleLbl="parChTrans1D3" presStyleIdx="0" presStyleCnt="1"/>
      <dgm:spPr/>
    </dgm:pt>
    <dgm:pt modelId="{7C3E36D5-1241-4CC6-BB9F-68100FA524F8}" type="pres">
      <dgm:prSet presAssocID="{5D48CD1D-34D3-4B23-B252-F6743484B9B9}" presName="Name21" presStyleCnt="0"/>
      <dgm:spPr/>
    </dgm:pt>
    <dgm:pt modelId="{CF7772D1-74D6-4A26-9DFD-89544B77EB08}" type="pres">
      <dgm:prSet presAssocID="{5D48CD1D-34D3-4B23-B252-F6743484B9B9}" presName="level2Shape" presStyleLbl="asst2" presStyleIdx="0" presStyleCnt="1"/>
      <dgm:spPr/>
    </dgm:pt>
    <dgm:pt modelId="{FEE3BDE9-B5A5-4BCB-9F2D-B39C09B75B99}" type="pres">
      <dgm:prSet presAssocID="{5D48CD1D-34D3-4B23-B252-F6743484B9B9}"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EE3C5201-69D8-44DC-8887-6A9EB8249AE0}" type="presOf" srcId="{4D5294EB-A904-4ABA-B1C8-BC12653D0FAD}" destId="{51AB2645-8621-4C8F-B26A-B24F22254668}" srcOrd="0" destOrd="0" presId="urn:microsoft.com/office/officeart/2005/8/layout/hierarchy6"/>
    <dgm:cxn modelId="{8F5DFE06-FE2D-4B56-BA47-CA8D799D5CAF}" type="presOf" srcId="{EE62921E-4284-402A-8B34-269EAB011EE0}" destId="{7B449AE5-41F2-483C-BB6F-28ACFC2C9E59}" srcOrd="0" destOrd="0" presId="urn:microsoft.com/office/officeart/2005/8/layout/hierarchy6"/>
    <dgm:cxn modelId="{DEE62B09-1249-4693-B522-C0A6D1E2C125}" type="presOf" srcId="{99B7F733-9C87-4D1F-AA51-EC0FD3BC35DC}" destId="{E0790BA6-7CA2-4903-A22E-C67A5DFDB390}" srcOrd="0" destOrd="0" presId="urn:microsoft.com/office/officeart/2005/8/layout/hierarchy6"/>
    <dgm:cxn modelId="{18736E18-40DB-41F6-806C-C4DBF430D641}" type="presOf" srcId="{38286BE6-F755-4951-AA86-0358E0382493}" destId="{A75A99C4-3F8E-4BEA-987A-C4E26CDA4CA8}" srcOrd="0" destOrd="0" presId="urn:microsoft.com/office/officeart/2005/8/layout/hierarchy6"/>
    <dgm:cxn modelId="{44EC2523-29F0-43D9-B699-6C4B4C43D087}" srcId="{ABC4DC45-A9F8-4C01-862D-A5ED4E4C4544}" destId="{38286BE6-F755-4951-AA86-0358E0382493}" srcOrd="0" destOrd="0" parTransId="{03BAC2C5-E765-4390-9435-0D67745DA7A3}" sibTransId="{6D2C080A-8C0A-4132-986A-74E00B9FEAAB}"/>
    <dgm:cxn modelId="{27BF4F3D-06B4-4D72-AF2B-1B4AA180ABCC}" type="presOf" srcId="{90B8FED7-CC20-4F28-B6B5-05130AAB5359}" destId="{0DBDBA13-65E1-4E67-AF49-86BD4612754B}" srcOrd="0" destOrd="0" presId="urn:microsoft.com/office/officeart/2005/8/layout/hierarchy6"/>
    <dgm:cxn modelId="{F4854A5F-F73F-48B9-A9B6-AF9002B09270}" type="presOf" srcId="{03BAC2C5-E765-4390-9435-0D67745DA7A3}" destId="{635C9E34-BA3A-4387-9957-84CBAB2E1FCC}" srcOrd="0" destOrd="0" presId="urn:microsoft.com/office/officeart/2005/8/layout/hierarchy6"/>
    <dgm:cxn modelId="{47912E65-603F-4387-8028-1013D1271F05}" type="presOf" srcId="{9DA0C1E9-B337-4A72-99C8-74E3106028F6}" destId="{65EA0AD4-CC36-419C-A57A-42641184764A}" srcOrd="0" destOrd="0" presId="urn:microsoft.com/office/officeart/2005/8/layout/hierarchy6"/>
    <dgm:cxn modelId="{58CFC647-60A6-4C82-83FB-3981FF0A9D9C}" srcId="{EE62921E-4284-402A-8B34-269EAB011EE0}" destId="{5D48CD1D-34D3-4B23-B252-F6743484B9B9}" srcOrd="0" destOrd="0" parTransId="{33F1143C-42A1-48C3-8C6D-314A81C449EF}" sibTransId="{3F52A58D-71EB-4648-91DD-530748C7378D}"/>
    <dgm:cxn modelId="{46B3076B-429E-4DC5-93FD-EF05D50B1673}" type="presOf" srcId="{33F1143C-42A1-48C3-8C6D-314A81C449EF}" destId="{1AF23DF5-00C7-4753-AFF0-92AA37CF7EFA}" srcOrd="0" destOrd="0" presId="urn:microsoft.com/office/officeart/2005/8/layout/hierarchy6"/>
    <dgm:cxn modelId="{282C8C8D-EE46-42A1-9762-CAD81AF39DEE}" type="presOf" srcId="{ABC4DC45-A9F8-4C01-862D-A5ED4E4C4544}" destId="{77AFC35D-3B3B-465D-921A-4E55E2EBC11B}"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2B435F90-8719-48DC-B2B7-D680FDA06C68}" type="presOf" srcId="{5D48CD1D-34D3-4B23-B252-F6743484B9B9}" destId="{CF7772D1-74D6-4A26-9DFD-89544B77EB08}" srcOrd="0" destOrd="0" presId="urn:microsoft.com/office/officeart/2005/8/layout/hierarchy6"/>
    <dgm:cxn modelId="{4C9172A8-F7AA-4669-8261-AF1079C42CD7}" srcId="{ABC4DC45-A9F8-4C01-862D-A5ED4E4C4544}" destId="{EE62921E-4284-402A-8B34-269EAB011EE0}" srcOrd="1" destOrd="0" parTransId="{99B7F733-9C87-4D1F-AA51-EC0FD3BC35DC}" sibTransId="{80D7B083-DF71-434C-B3EF-B9EFB3A46328}"/>
    <dgm:cxn modelId="{16C6E0BF-2F1D-4229-ABB7-2B41EDD3F2E6}" srcId="{90B8FED7-CC20-4F28-B6B5-05130AAB5359}" destId="{ABC4DC45-A9F8-4C01-862D-A5ED4E4C4544}" srcOrd="0" destOrd="0" parTransId="{4A11C4C4-3016-4F8C-8D8F-3590F93A5EE6}" sibTransId="{B420C77B-4420-4DFB-B6BC-823E7358E402}"/>
    <dgm:cxn modelId="{6CF352C9-5A6B-4093-8511-A1F433821CA7}" type="presParOf" srcId="{0DBDBA13-65E1-4E67-AF49-86BD4612754B}" destId="{2DF2AC12-8F97-49D8-B928-CC42F8511966}" srcOrd="0" destOrd="0" presId="urn:microsoft.com/office/officeart/2005/8/layout/hierarchy6"/>
    <dgm:cxn modelId="{82C364CE-0E60-4A42-9F40-BF4A59310227}" type="presParOf" srcId="{2DF2AC12-8F97-49D8-B928-CC42F8511966}" destId="{E1F6A451-E04E-436F-98B1-6B9799ADE598}" srcOrd="0" destOrd="0" presId="urn:microsoft.com/office/officeart/2005/8/layout/hierarchy6"/>
    <dgm:cxn modelId="{200CA87C-8962-4692-9D93-519A2702AC6C}" type="presParOf" srcId="{E1F6A451-E04E-436F-98B1-6B9799ADE598}" destId="{58D0EB2F-0B77-4E42-AFD9-B8E04F824B85}" srcOrd="0" destOrd="0" presId="urn:microsoft.com/office/officeart/2005/8/layout/hierarchy6"/>
    <dgm:cxn modelId="{83025070-92CE-41DA-AE00-DFDFFCAEAEE2}" type="presParOf" srcId="{58D0EB2F-0B77-4E42-AFD9-B8E04F824B85}" destId="{77AFC35D-3B3B-465D-921A-4E55E2EBC11B}" srcOrd="0" destOrd="0" presId="urn:microsoft.com/office/officeart/2005/8/layout/hierarchy6"/>
    <dgm:cxn modelId="{7679FAEA-EC78-404E-88D7-DADDDCAEC434}" type="presParOf" srcId="{58D0EB2F-0B77-4E42-AFD9-B8E04F824B85}" destId="{65C88E8E-9EEA-4FAF-AC27-11BE6115370F}" srcOrd="1" destOrd="0" presId="urn:microsoft.com/office/officeart/2005/8/layout/hierarchy6"/>
    <dgm:cxn modelId="{57632797-B67C-477B-BB55-565A2AF67CBC}" type="presParOf" srcId="{65C88E8E-9EEA-4FAF-AC27-11BE6115370F}" destId="{635C9E34-BA3A-4387-9957-84CBAB2E1FCC}" srcOrd="0" destOrd="0" presId="urn:microsoft.com/office/officeart/2005/8/layout/hierarchy6"/>
    <dgm:cxn modelId="{42306DF4-CF33-4BE8-AC53-14E27DAC0360}" type="presParOf" srcId="{65C88E8E-9EEA-4FAF-AC27-11BE6115370F}" destId="{BEDC5D04-784A-4DBC-90D1-621DC89EA101}" srcOrd="1" destOrd="0" presId="urn:microsoft.com/office/officeart/2005/8/layout/hierarchy6"/>
    <dgm:cxn modelId="{2659DEB0-5EB6-4A53-9F3C-56D9B0ADFB4A}" type="presParOf" srcId="{BEDC5D04-784A-4DBC-90D1-621DC89EA101}" destId="{A75A99C4-3F8E-4BEA-987A-C4E26CDA4CA8}" srcOrd="0" destOrd="0" presId="urn:microsoft.com/office/officeart/2005/8/layout/hierarchy6"/>
    <dgm:cxn modelId="{EF863590-6200-45AD-9C60-20541F5A87EF}" type="presParOf" srcId="{BEDC5D04-784A-4DBC-90D1-621DC89EA101}" destId="{C9437AD2-D4C7-43FF-960B-7F35C1EA50FA}" srcOrd="1" destOrd="0" presId="urn:microsoft.com/office/officeart/2005/8/layout/hierarchy6"/>
    <dgm:cxn modelId="{73F35255-9731-46A1-89AF-E89AC395FAEA}" type="presParOf" srcId="{65C88E8E-9EEA-4FAF-AC27-11BE6115370F}" destId="{E0790BA6-7CA2-4903-A22E-C67A5DFDB390}" srcOrd="2" destOrd="0" presId="urn:microsoft.com/office/officeart/2005/8/layout/hierarchy6"/>
    <dgm:cxn modelId="{D9573FA2-4098-4097-AEF1-252E8C7D470B}" type="presParOf" srcId="{65C88E8E-9EEA-4FAF-AC27-11BE6115370F}" destId="{DF8E0FED-16C5-4E5A-B407-3D135B96836B}" srcOrd="3" destOrd="0" presId="urn:microsoft.com/office/officeart/2005/8/layout/hierarchy6"/>
    <dgm:cxn modelId="{70145DBF-D9D1-41A3-AC17-F36E7597CF11}" type="presParOf" srcId="{DF8E0FED-16C5-4E5A-B407-3D135B96836B}" destId="{7B449AE5-41F2-483C-BB6F-28ACFC2C9E59}" srcOrd="0" destOrd="0" presId="urn:microsoft.com/office/officeart/2005/8/layout/hierarchy6"/>
    <dgm:cxn modelId="{014E7BC6-2CD5-4DE8-B75C-BC02CD065BEC}" type="presParOf" srcId="{DF8E0FED-16C5-4E5A-B407-3D135B96836B}" destId="{33F8EA7D-B8DD-4F91-B2CB-89F5D33104C7}" srcOrd="1" destOrd="0" presId="urn:microsoft.com/office/officeart/2005/8/layout/hierarchy6"/>
    <dgm:cxn modelId="{C4A6E40B-93C7-40E2-9877-0B65E6A9863C}" type="presParOf" srcId="{33F8EA7D-B8DD-4F91-B2CB-89F5D33104C7}" destId="{1AF23DF5-00C7-4753-AFF0-92AA37CF7EFA}" srcOrd="0" destOrd="0" presId="urn:microsoft.com/office/officeart/2005/8/layout/hierarchy6"/>
    <dgm:cxn modelId="{6BE38CEC-253E-459F-8F83-D6A057FB7CE6}" type="presParOf" srcId="{33F8EA7D-B8DD-4F91-B2CB-89F5D33104C7}" destId="{7C3E36D5-1241-4CC6-BB9F-68100FA524F8}" srcOrd="1" destOrd="0" presId="urn:microsoft.com/office/officeart/2005/8/layout/hierarchy6"/>
    <dgm:cxn modelId="{1952CA3E-B1E6-48C6-93E4-331075726D85}" type="presParOf" srcId="{7C3E36D5-1241-4CC6-BB9F-68100FA524F8}" destId="{CF7772D1-74D6-4A26-9DFD-89544B77EB08}" srcOrd="0" destOrd="0" presId="urn:microsoft.com/office/officeart/2005/8/layout/hierarchy6"/>
    <dgm:cxn modelId="{ED46F232-101B-4190-8CBE-2DD6D7DFD22D}" type="presParOf" srcId="{7C3E36D5-1241-4CC6-BB9F-68100FA524F8}" destId="{FEE3BDE9-B5A5-4BCB-9F2D-B39C09B75B99}" srcOrd="1" destOrd="0" presId="urn:microsoft.com/office/officeart/2005/8/layout/hierarchy6"/>
    <dgm:cxn modelId="{0B2596F9-6B77-4B9B-8928-82EC7549A6EF}" type="presParOf" srcId="{65C88E8E-9EEA-4FAF-AC27-11BE6115370F}" destId="{65EA0AD4-CC36-419C-A57A-42641184764A}" srcOrd="4" destOrd="0" presId="urn:microsoft.com/office/officeart/2005/8/layout/hierarchy6"/>
    <dgm:cxn modelId="{69D53C90-E5D1-4DD4-8182-BD08A8421DA2}" type="presParOf" srcId="{65C88E8E-9EEA-4FAF-AC27-11BE6115370F}" destId="{1EE8D2BF-D589-4E4A-9160-42CFE302673B}" srcOrd="5" destOrd="0" presId="urn:microsoft.com/office/officeart/2005/8/layout/hierarchy6"/>
    <dgm:cxn modelId="{3809342B-12EA-4A21-8ABA-AA17DD51D7FB}" type="presParOf" srcId="{1EE8D2BF-D589-4E4A-9160-42CFE302673B}" destId="{51AB2645-8621-4C8F-B26A-B24F22254668}" srcOrd="0" destOrd="0" presId="urn:microsoft.com/office/officeart/2005/8/layout/hierarchy6"/>
    <dgm:cxn modelId="{CCE29263-3C89-4EFE-9B52-1BD723002B4E}" type="presParOf" srcId="{1EE8D2BF-D589-4E4A-9160-42CFE302673B}" destId="{6C37DB52-6B13-4EC4-A105-3C83FC6C2209}" srcOrd="1" destOrd="0" presId="urn:microsoft.com/office/officeart/2005/8/layout/hierarchy6"/>
    <dgm:cxn modelId="{3F64E953-9172-4361-95BF-4B98FE8D8831}"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5D48CD1D-34D3-4B23-B252-F6743484B9B9}" type="asst">
      <dgm:prSet phldrT="[Text]"/>
      <dgm:spPr/>
      <dgm:t>
        <a:bodyPr/>
        <a:lstStyle/>
        <a:p>
          <a:r>
            <a:rPr lang="en-US" dirty="0"/>
            <a:t>Dam Emergency</a:t>
          </a:r>
        </a:p>
      </dgm:t>
    </dgm:pt>
    <dgm:pt modelId="{3F52A58D-71EB-4648-91DD-530748C7378D}" type="sibTrans" cxnId="{58CFC647-60A6-4C82-83FB-3981FF0A9D9C}">
      <dgm:prSet/>
      <dgm:spPr/>
      <dgm:t>
        <a:bodyPr/>
        <a:lstStyle/>
        <a:p>
          <a:endParaRPr lang="en-US"/>
        </a:p>
      </dgm:t>
    </dgm:pt>
    <dgm:pt modelId="{33F1143C-42A1-48C3-8C6D-314A81C449EF}" type="parTrans" cxnId="{58CFC647-60A6-4C82-83FB-3981FF0A9D9C}">
      <dgm:prSet/>
      <dgm:spPr/>
      <dgm:t>
        <a:bodyPr/>
        <a:lstStyle/>
        <a:p>
          <a:endParaRPr lang="en-US"/>
        </a:p>
      </dgm:t>
    </dgm:pt>
    <dgm:pt modelId="{4850D536-913B-4811-906B-601E1C0927B8}" type="asst">
      <dgm:prSet phldrT="[Text]"/>
      <dgm:spPr/>
      <dgm:t>
        <a:bodyPr/>
        <a:lstStyle/>
        <a:p>
          <a:r>
            <a:rPr lang="en-US" dirty="0"/>
            <a:t>Checklists</a:t>
          </a:r>
        </a:p>
      </dgm:t>
    </dgm:pt>
    <dgm:pt modelId="{EEE74618-FC63-44AA-84E4-C18C75D98116}" type="sibTrans" cxnId="{4792B1C3-40BE-483A-943F-76E31936D25F}">
      <dgm:prSet/>
      <dgm:spPr/>
      <dgm:t>
        <a:bodyPr/>
        <a:lstStyle/>
        <a:p>
          <a:endParaRPr lang="en-US"/>
        </a:p>
      </dgm:t>
    </dgm:pt>
    <dgm:pt modelId="{BF4911AA-C702-430D-9D9D-5E6D34544FDD}" type="parTrans" cxnId="{4792B1C3-40BE-483A-943F-76E31936D25F}">
      <dgm:prSet/>
      <dgm:spPr/>
      <dgm:t>
        <a:bodyPr/>
        <a:lstStyle/>
        <a:p>
          <a:endParaRPr lang="en-US"/>
        </a:p>
      </dgm:t>
    </dgm:pt>
    <dgm:pt modelId="{B2CE0EA5-F635-4F26-B199-BDEC90A8B6ED}" type="asst">
      <dgm:prSet phldrT="[Text]"/>
      <dgm:spPr/>
      <dgm:t>
        <a:bodyPr/>
        <a:lstStyle/>
        <a:p>
          <a:r>
            <a:rPr lang="en-US" dirty="0"/>
            <a:t>Pre-Approved Messaging</a:t>
          </a:r>
        </a:p>
      </dgm:t>
    </dgm:pt>
    <dgm:pt modelId="{E26930CF-8EA5-48EC-8B3E-C0EAEB98104E}" type="sibTrans" cxnId="{E7752820-7B5A-4A2E-ABE1-54CDA132A0C9}">
      <dgm:prSet/>
      <dgm:spPr/>
      <dgm:t>
        <a:bodyPr/>
        <a:lstStyle/>
        <a:p>
          <a:endParaRPr lang="en-US"/>
        </a:p>
      </dgm:t>
    </dgm:pt>
    <dgm:pt modelId="{EFD60200-6474-4533-A45D-D28113BA7F87}" type="parTrans" cxnId="{E7752820-7B5A-4A2E-ABE1-54CDA132A0C9}">
      <dgm:prSet/>
      <dgm:spPr/>
      <dgm:t>
        <a:bodyPr/>
        <a:lstStyle/>
        <a:p>
          <a:endParaRPr lang="en-US"/>
        </a:p>
      </dgm:t>
    </dgm:pt>
    <dgm:pt modelId="{9891AE54-1F48-4F03-8CFB-47826FAFB32F}" type="asst">
      <dgm:prSet phldrT="[Text]"/>
      <dgm:spPr/>
      <dgm:t>
        <a:bodyPr/>
        <a:lstStyle/>
        <a:p>
          <a:r>
            <a:rPr lang="en-US" dirty="0"/>
            <a:t>Jurisdiction Specific Appendix</a:t>
          </a:r>
        </a:p>
      </dgm:t>
    </dgm:pt>
    <dgm:pt modelId="{588C6695-4FDE-429D-9D59-FDB49603BB1E}" type="sibTrans" cxnId="{CD2EA49D-AF62-481C-BFC9-167F1494AD02}">
      <dgm:prSet/>
      <dgm:spPr/>
      <dgm:t>
        <a:bodyPr/>
        <a:lstStyle/>
        <a:p>
          <a:endParaRPr lang="en-US"/>
        </a:p>
      </dgm:t>
    </dgm:pt>
    <dgm:pt modelId="{90AC391A-6D24-4A0F-B3A1-A33EF5D65320}" type="parTrans" cxnId="{CD2EA49D-AF62-481C-BFC9-167F1494AD02}">
      <dgm:prSet/>
      <dgm:spPr/>
      <dgm:t>
        <a:bodyPr/>
        <a:lstStyle/>
        <a:p>
          <a:endParaRPr lang="en-US"/>
        </a:p>
      </dgm:t>
    </dgm:pt>
    <dgm:pt modelId="{D57EE839-9261-4353-B8C5-D1D95FE88301}" type="asst">
      <dgm:prSet phldrT="[Text]"/>
      <dgm:spPr/>
      <dgm:t>
        <a:bodyPr/>
        <a:lstStyle/>
        <a:p>
          <a:r>
            <a:rPr lang="en-US" dirty="0"/>
            <a:t>Mass Care and Shelter Attachment</a:t>
          </a:r>
        </a:p>
      </dgm:t>
    </dgm:pt>
    <dgm:pt modelId="{0458A23B-D9BB-4324-A1B5-77AF2F161463}" type="sibTrans" cxnId="{DBF8DDE0-B3D1-42C7-BF1D-0FB4CEC5492F}">
      <dgm:prSet/>
      <dgm:spPr/>
      <dgm:t>
        <a:bodyPr/>
        <a:lstStyle/>
        <a:p>
          <a:endParaRPr lang="en-US"/>
        </a:p>
      </dgm:t>
    </dgm:pt>
    <dgm:pt modelId="{8042F94C-7E74-489F-A353-EC1722746202}" type="parTrans" cxnId="{DBF8DDE0-B3D1-42C7-BF1D-0FB4CEC5492F}">
      <dgm:prSet/>
      <dgm:spPr/>
      <dgm:t>
        <a:bodyPr/>
        <a:lstStyle/>
        <a:p>
          <a:endParaRPr lang="en-US"/>
        </a:p>
      </dgm:t>
    </dgm:pt>
    <dgm:pt modelId="{DA07092C-F76A-4651-82C0-CCE8E1187155}" type="asst">
      <dgm:prSet phldrT="[Text]"/>
      <dgm:spPr/>
      <dgm:t>
        <a:bodyPr/>
        <a:lstStyle/>
        <a:p>
          <a:r>
            <a:rPr lang="en-US" dirty="0"/>
            <a:t>Alert, Warning and Public Information Appendix</a:t>
          </a:r>
        </a:p>
      </dgm:t>
    </dgm:pt>
    <dgm:pt modelId="{45C9EC06-38C4-46A7-B870-260A90C971CA}" type="sibTrans" cxnId="{D5688335-DA12-4B38-AB8B-23EE6C6050D4}">
      <dgm:prSet/>
      <dgm:spPr/>
      <dgm:t>
        <a:bodyPr/>
        <a:lstStyle/>
        <a:p>
          <a:endParaRPr lang="en-US"/>
        </a:p>
      </dgm:t>
    </dgm:pt>
    <dgm:pt modelId="{FC8FC132-464C-48C2-927F-72357136851E}" type="parTrans" cxnId="{D5688335-DA12-4B38-AB8B-23EE6C6050D4}">
      <dgm:prSet/>
      <dgm:spPr/>
      <dgm:t>
        <a:bodyPr/>
        <a:lstStyle/>
        <a:p>
          <a:endParaRPr lang="en-US"/>
        </a:p>
      </dgm:t>
    </dgm:pt>
    <dgm:pt modelId="{C0F26B59-FEA6-42AC-9A52-7B0FC086C068}" type="asst">
      <dgm:prSet phldrT="[Text]"/>
      <dgm:spPr/>
      <dgm:t>
        <a:bodyPr/>
        <a:lstStyle/>
        <a:p>
          <a:r>
            <a:rPr lang="en-US" dirty="0"/>
            <a:t>Evacuation / Shelter-in-Place Appendix</a:t>
          </a:r>
        </a:p>
      </dgm:t>
    </dgm:pt>
    <dgm:pt modelId="{3C7870BB-FE74-4CBA-A9F5-B86ECE20C8BB}" type="sibTrans" cxnId="{8B338C31-F131-47AB-BFEC-D5EA4F7EC85F}">
      <dgm:prSet/>
      <dgm:spPr/>
      <dgm:t>
        <a:bodyPr/>
        <a:lstStyle/>
        <a:p>
          <a:endParaRPr lang="en-US"/>
        </a:p>
      </dgm:t>
    </dgm:pt>
    <dgm:pt modelId="{D62CAE0B-7B21-4DE9-A9B4-CDE819096747}" type="parTrans" cxnId="{8B338C31-F131-47AB-BFEC-D5EA4F7EC85F}">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1AF23DF5-00C7-4753-AFF0-92AA37CF7EFA}" type="pres">
      <dgm:prSet presAssocID="{33F1143C-42A1-48C3-8C6D-314A81C449EF}" presName="Name19" presStyleLbl="parChTrans1D3" presStyleIdx="0" presStyleCnt="1"/>
      <dgm:spPr/>
    </dgm:pt>
    <dgm:pt modelId="{7C3E36D5-1241-4CC6-BB9F-68100FA524F8}" type="pres">
      <dgm:prSet presAssocID="{5D48CD1D-34D3-4B23-B252-F6743484B9B9}" presName="Name21" presStyleCnt="0"/>
      <dgm:spPr/>
    </dgm:pt>
    <dgm:pt modelId="{CF7772D1-74D6-4A26-9DFD-89544B77EB08}" type="pres">
      <dgm:prSet presAssocID="{5D48CD1D-34D3-4B23-B252-F6743484B9B9}" presName="level2Shape" presStyleLbl="asst2" presStyleIdx="0" presStyleCnt="7"/>
      <dgm:spPr/>
    </dgm:pt>
    <dgm:pt modelId="{FEE3BDE9-B5A5-4BCB-9F2D-B39C09B75B99}" type="pres">
      <dgm:prSet presAssocID="{5D48CD1D-34D3-4B23-B252-F6743484B9B9}" presName="hierChild3" presStyleCnt="0"/>
      <dgm:spPr/>
    </dgm:pt>
    <dgm:pt modelId="{8288580A-ECB6-4E02-9912-679E45E1521F}" type="pres">
      <dgm:prSet presAssocID="{D62CAE0B-7B21-4DE9-A9B4-CDE819096747}" presName="Name19" presStyleLbl="parChTrans1D4" presStyleIdx="0" presStyleCnt="6"/>
      <dgm:spPr/>
    </dgm:pt>
    <dgm:pt modelId="{DE84F145-929F-4978-8B2E-24C6118A9777}" type="pres">
      <dgm:prSet presAssocID="{C0F26B59-FEA6-42AC-9A52-7B0FC086C068}" presName="Name21" presStyleCnt="0"/>
      <dgm:spPr/>
    </dgm:pt>
    <dgm:pt modelId="{073F8CD2-2DBF-4836-964B-D6FF9C5D427E}" type="pres">
      <dgm:prSet presAssocID="{C0F26B59-FEA6-42AC-9A52-7B0FC086C068}" presName="level2Shape" presStyleLbl="asst2" presStyleIdx="1" presStyleCnt="7"/>
      <dgm:spPr/>
    </dgm:pt>
    <dgm:pt modelId="{CD9341A4-104C-4298-8EDC-04E6BD50AD86}" type="pres">
      <dgm:prSet presAssocID="{C0F26B59-FEA6-42AC-9A52-7B0FC086C068}" presName="hierChild3" presStyleCnt="0"/>
      <dgm:spPr/>
    </dgm:pt>
    <dgm:pt modelId="{C9F2F414-8458-4E11-8E0F-7DDD4CC6735C}" type="pres">
      <dgm:prSet presAssocID="{8042F94C-7E74-489F-A353-EC1722746202}" presName="Name19" presStyleLbl="parChTrans1D4" presStyleIdx="1" presStyleCnt="6"/>
      <dgm:spPr/>
    </dgm:pt>
    <dgm:pt modelId="{619CCD4A-239D-48B2-A42E-90D6C99B7D93}" type="pres">
      <dgm:prSet presAssocID="{D57EE839-9261-4353-B8C5-D1D95FE88301}" presName="Name21" presStyleCnt="0"/>
      <dgm:spPr/>
    </dgm:pt>
    <dgm:pt modelId="{B9D805E2-E4A2-4C54-BCC8-23FBED3E1264}" type="pres">
      <dgm:prSet presAssocID="{D57EE839-9261-4353-B8C5-D1D95FE88301}" presName="level2Shape" presStyleLbl="asst2" presStyleIdx="2" presStyleCnt="7"/>
      <dgm:spPr/>
    </dgm:pt>
    <dgm:pt modelId="{54248A8E-544E-4E94-B59C-650BBEFC06F2}" type="pres">
      <dgm:prSet presAssocID="{D57EE839-9261-4353-B8C5-D1D95FE88301}" presName="hierChild3" presStyleCnt="0"/>
      <dgm:spPr/>
    </dgm:pt>
    <dgm:pt modelId="{6F9E0E03-493F-4F06-8713-84BC62E403BE}" type="pres">
      <dgm:prSet presAssocID="{FC8FC132-464C-48C2-927F-72357136851E}" presName="Name19" presStyleLbl="parChTrans1D4" presStyleIdx="2" presStyleCnt="6"/>
      <dgm:spPr/>
    </dgm:pt>
    <dgm:pt modelId="{1E5B1BA7-F6F3-43A0-ACA1-7A59CC3B7BAA}" type="pres">
      <dgm:prSet presAssocID="{DA07092C-F76A-4651-82C0-CCE8E1187155}" presName="Name21" presStyleCnt="0"/>
      <dgm:spPr/>
    </dgm:pt>
    <dgm:pt modelId="{64D3C621-B88E-41AA-B39F-E6A85AD1382D}" type="pres">
      <dgm:prSet presAssocID="{DA07092C-F76A-4651-82C0-CCE8E1187155}" presName="level2Shape" presStyleLbl="asst2" presStyleIdx="3" presStyleCnt="7"/>
      <dgm:spPr/>
    </dgm:pt>
    <dgm:pt modelId="{1C9E4F01-2AC8-4294-A9A5-B8F1B8210536}" type="pres">
      <dgm:prSet presAssocID="{DA07092C-F76A-4651-82C0-CCE8E1187155}" presName="hierChild3" presStyleCnt="0"/>
      <dgm:spPr/>
    </dgm:pt>
    <dgm:pt modelId="{A3DFC3A7-69C6-4FFB-9DD2-1F615E56B1B1}" type="pres">
      <dgm:prSet presAssocID="{EFD60200-6474-4533-A45D-D28113BA7F87}" presName="Name19" presStyleLbl="parChTrans1D4" presStyleIdx="3" presStyleCnt="6"/>
      <dgm:spPr/>
    </dgm:pt>
    <dgm:pt modelId="{CEB0BDE7-923C-41AE-A6BC-D332794D9EB3}" type="pres">
      <dgm:prSet presAssocID="{B2CE0EA5-F635-4F26-B199-BDEC90A8B6ED}" presName="Name21" presStyleCnt="0"/>
      <dgm:spPr/>
    </dgm:pt>
    <dgm:pt modelId="{00242EE7-2464-4E5D-8997-40EB834F2661}" type="pres">
      <dgm:prSet presAssocID="{B2CE0EA5-F635-4F26-B199-BDEC90A8B6ED}" presName="level2Shape" presStyleLbl="asst2" presStyleIdx="4" presStyleCnt="7"/>
      <dgm:spPr/>
    </dgm:pt>
    <dgm:pt modelId="{857F2D10-7DD3-48D1-BFDA-C1437EA543D5}" type="pres">
      <dgm:prSet presAssocID="{B2CE0EA5-F635-4F26-B199-BDEC90A8B6ED}" presName="hierChild3" presStyleCnt="0"/>
      <dgm:spPr/>
    </dgm:pt>
    <dgm:pt modelId="{C5676532-A714-4D07-8C74-796A24E1D0B1}" type="pres">
      <dgm:prSet presAssocID="{90AC391A-6D24-4A0F-B3A1-A33EF5D65320}" presName="Name19" presStyleLbl="parChTrans1D4" presStyleIdx="4" presStyleCnt="6"/>
      <dgm:spPr/>
    </dgm:pt>
    <dgm:pt modelId="{AC595BAD-8FBC-432A-9298-A8766BB945A3}" type="pres">
      <dgm:prSet presAssocID="{9891AE54-1F48-4F03-8CFB-47826FAFB32F}" presName="Name21" presStyleCnt="0"/>
      <dgm:spPr/>
    </dgm:pt>
    <dgm:pt modelId="{F2763E3B-023A-431A-9329-2D9AFCF3A207}" type="pres">
      <dgm:prSet presAssocID="{9891AE54-1F48-4F03-8CFB-47826FAFB32F}" presName="level2Shape" presStyleLbl="asst2" presStyleIdx="5" presStyleCnt="7"/>
      <dgm:spPr/>
    </dgm:pt>
    <dgm:pt modelId="{DD5ACF3C-EB9D-4E4B-826C-838FE5D54F5C}" type="pres">
      <dgm:prSet presAssocID="{9891AE54-1F48-4F03-8CFB-47826FAFB32F}" presName="hierChild3" presStyleCnt="0"/>
      <dgm:spPr/>
    </dgm:pt>
    <dgm:pt modelId="{02644551-AC3A-43DA-816E-60581C41226B}" type="pres">
      <dgm:prSet presAssocID="{BF4911AA-C702-430D-9D9D-5E6D34544FDD}" presName="Name19" presStyleLbl="parChTrans1D4" presStyleIdx="5" presStyleCnt="6"/>
      <dgm:spPr/>
    </dgm:pt>
    <dgm:pt modelId="{487D2B86-EE7E-48FC-8EB5-5FE9FC2B24F2}" type="pres">
      <dgm:prSet presAssocID="{4850D536-913B-4811-906B-601E1C0927B8}" presName="Name21" presStyleCnt="0"/>
      <dgm:spPr/>
    </dgm:pt>
    <dgm:pt modelId="{CFB56B71-C51F-4C40-8892-AD363A702AE4}" type="pres">
      <dgm:prSet presAssocID="{4850D536-913B-4811-906B-601E1C0927B8}" presName="level2Shape" presStyleLbl="asst2" presStyleIdx="6" presStyleCnt="7"/>
      <dgm:spPr/>
    </dgm:pt>
    <dgm:pt modelId="{B14A0122-7D8D-4049-955C-4C3470353703}" type="pres">
      <dgm:prSet presAssocID="{4850D536-913B-4811-906B-601E1C0927B8}"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5B733507-1C47-4517-A07A-E8DACD1F4804}" type="presOf" srcId="{38286BE6-F755-4951-AA86-0358E0382493}" destId="{A75A99C4-3F8E-4BEA-987A-C4E26CDA4CA8}" srcOrd="0" destOrd="0" presId="urn:microsoft.com/office/officeart/2005/8/layout/hierarchy6"/>
    <dgm:cxn modelId="{CF325707-14E1-45B3-AA23-AA540C215C06}" type="presOf" srcId="{FC8FC132-464C-48C2-927F-72357136851E}" destId="{6F9E0E03-493F-4F06-8713-84BC62E403BE}" srcOrd="0" destOrd="0" presId="urn:microsoft.com/office/officeart/2005/8/layout/hierarchy6"/>
    <dgm:cxn modelId="{6E214D15-F07A-4CA1-B6B1-54F0EEF24F7F}" type="presOf" srcId="{90B8FED7-CC20-4F28-B6B5-05130AAB5359}" destId="{0DBDBA13-65E1-4E67-AF49-86BD4612754B}" srcOrd="0" destOrd="0" presId="urn:microsoft.com/office/officeart/2005/8/layout/hierarchy6"/>
    <dgm:cxn modelId="{9C47C31D-6A4C-4535-8904-5E40BA95EAFF}" type="presOf" srcId="{4D5294EB-A904-4ABA-B1C8-BC12653D0FAD}" destId="{51AB2645-8621-4C8F-B26A-B24F22254668}" srcOrd="0" destOrd="0" presId="urn:microsoft.com/office/officeart/2005/8/layout/hierarchy6"/>
    <dgm:cxn modelId="{E7752820-7B5A-4A2E-ABE1-54CDA132A0C9}" srcId="{DA07092C-F76A-4651-82C0-CCE8E1187155}" destId="{B2CE0EA5-F635-4F26-B199-BDEC90A8B6ED}" srcOrd="0" destOrd="0" parTransId="{EFD60200-6474-4533-A45D-D28113BA7F87}" sibTransId="{E26930CF-8EA5-48EC-8B3E-C0EAEB98104E}"/>
    <dgm:cxn modelId="{B4541921-855A-42C3-B372-BBCA716ED301}" type="presOf" srcId="{8042F94C-7E74-489F-A353-EC1722746202}" destId="{C9F2F414-8458-4E11-8E0F-7DDD4CC6735C}" srcOrd="0" destOrd="0" presId="urn:microsoft.com/office/officeart/2005/8/layout/hierarchy6"/>
    <dgm:cxn modelId="{44EC2523-29F0-43D9-B699-6C4B4C43D087}" srcId="{ABC4DC45-A9F8-4C01-862D-A5ED4E4C4544}" destId="{38286BE6-F755-4951-AA86-0358E0382493}" srcOrd="0" destOrd="0" parTransId="{03BAC2C5-E765-4390-9435-0D67745DA7A3}" sibTransId="{6D2C080A-8C0A-4132-986A-74E00B9FEAAB}"/>
    <dgm:cxn modelId="{8B338C31-F131-47AB-BFEC-D5EA4F7EC85F}" srcId="{5D48CD1D-34D3-4B23-B252-F6743484B9B9}" destId="{C0F26B59-FEA6-42AC-9A52-7B0FC086C068}" srcOrd="0" destOrd="0" parTransId="{D62CAE0B-7B21-4DE9-A9B4-CDE819096747}" sibTransId="{3C7870BB-FE74-4CBA-A9F5-B86ECE20C8BB}"/>
    <dgm:cxn modelId="{1B65BD31-0F27-42EA-9871-99DB20CD801B}" type="presOf" srcId="{D62CAE0B-7B21-4DE9-A9B4-CDE819096747}" destId="{8288580A-ECB6-4E02-9912-679E45E1521F}" srcOrd="0" destOrd="0" presId="urn:microsoft.com/office/officeart/2005/8/layout/hierarchy6"/>
    <dgm:cxn modelId="{6126E933-3D48-4920-8415-06C50F8A33DD}" type="presOf" srcId="{33F1143C-42A1-48C3-8C6D-314A81C449EF}" destId="{1AF23DF5-00C7-4753-AFF0-92AA37CF7EFA}" srcOrd="0" destOrd="0" presId="urn:microsoft.com/office/officeart/2005/8/layout/hierarchy6"/>
    <dgm:cxn modelId="{23F99D34-D032-4A4E-968A-5BC5E81CF659}" type="presOf" srcId="{5D48CD1D-34D3-4B23-B252-F6743484B9B9}" destId="{CF7772D1-74D6-4A26-9DFD-89544B77EB08}" srcOrd="0" destOrd="0" presId="urn:microsoft.com/office/officeart/2005/8/layout/hierarchy6"/>
    <dgm:cxn modelId="{D5688335-DA12-4B38-AB8B-23EE6C6050D4}" srcId="{5D48CD1D-34D3-4B23-B252-F6743484B9B9}" destId="{DA07092C-F76A-4651-82C0-CCE8E1187155}" srcOrd="1" destOrd="0" parTransId="{FC8FC132-464C-48C2-927F-72357136851E}" sibTransId="{45C9EC06-38C4-46A7-B870-260A90C971CA}"/>
    <dgm:cxn modelId="{58CFC647-60A6-4C82-83FB-3981FF0A9D9C}" srcId="{EE62921E-4284-402A-8B34-269EAB011EE0}" destId="{5D48CD1D-34D3-4B23-B252-F6743484B9B9}" srcOrd="0" destOrd="0" parTransId="{33F1143C-42A1-48C3-8C6D-314A81C449EF}" sibTransId="{3F52A58D-71EB-4648-91DD-530748C7378D}"/>
    <dgm:cxn modelId="{73C4644C-B625-451F-A51E-575BAB5741B8}" type="presOf" srcId="{ABC4DC45-A9F8-4C01-862D-A5ED4E4C4544}" destId="{77AFC35D-3B3B-465D-921A-4E55E2EBC11B}" srcOrd="0" destOrd="0" presId="urn:microsoft.com/office/officeart/2005/8/layout/hierarchy6"/>
    <dgm:cxn modelId="{59EAF94E-8D74-4AC1-BB5A-A93312455C39}" type="presOf" srcId="{DA07092C-F76A-4651-82C0-CCE8E1187155}" destId="{64D3C621-B88E-41AA-B39F-E6A85AD1382D}" srcOrd="0" destOrd="0" presId="urn:microsoft.com/office/officeart/2005/8/layout/hierarchy6"/>
    <dgm:cxn modelId="{DF6D1475-4386-436E-829B-6A2BED02EF24}" type="presOf" srcId="{D57EE839-9261-4353-B8C5-D1D95FE88301}" destId="{B9D805E2-E4A2-4C54-BCC8-23FBED3E1264}" srcOrd="0" destOrd="0" presId="urn:microsoft.com/office/officeart/2005/8/layout/hierarchy6"/>
    <dgm:cxn modelId="{440F3357-0604-4F1C-9FBE-58B1A08E55FB}" type="presOf" srcId="{EE62921E-4284-402A-8B34-269EAB011EE0}" destId="{7B449AE5-41F2-483C-BB6F-28ACFC2C9E59}" srcOrd="0" destOrd="0" presId="urn:microsoft.com/office/officeart/2005/8/layout/hierarchy6"/>
    <dgm:cxn modelId="{AB116779-7B31-40D8-BD2C-AAC44CB366C0}" type="presOf" srcId="{BF4911AA-C702-430D-9D9D-5E6D34544FDD}" destId="{02644551-AC3A-43DA-816E-60581C41226B}" srcOrd="0" destOrd="0" presId="urn:microsoft.com/office/officeart/2005/8/layout/hierarchy6"/>
    <dgm:cxn modelId="{F43EF27A-485D-4BEC-9F7C-5D35CC698E80}" type="presOf" srcId="{9DA0C1E9-B337-4A72-99C8-74E3106028F6}" destId="{65EA0AD4-CC36-419C-A57A-42641184764A}"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39B3A49B-F75B-48F2-84EC-CF558D75582E}" type="presOf" srcId="{99B7F733-9C87-4D1F-AA51-EC0FD3BC35DC}" destId="{E0790BA6-7CA2-4903-A22E-C67A5DFDB390}" srcOrd="0" destOrd="0" presId="urn:microsoft.com/office/officeart/2005/8/layout/hierarchy6"/>
    <dgm:cxn modelId="{CD2EA49D-AF62-481C-BFC9-167F1494AD02}" srcId="{5D48CD1D-34D3-4B23-B252-F6743484B9B9}" destId="{9891AE54-1F48-4F03-8CFB-47826FAFB32F}" srcOrd="2" destOrd="0" parTransId="{90AC391A-6D24-4A0F-B3A1-A33EF5D65320}" sibTransId="{588C6695-4FDE-429D-9D59-FDB49603BB1E}"/>
    <dgm:cxn modelId="{A9F3CEA1-B7CD-4A73-945B-0C48C606B907}" type="presOf" srcId="{EFD60200-6474-4533-A45D-D28113BA7F87}" destId="{A3DFC3A7-69C6-4FFB-9DD2-1F615E56B1B1}" srcOrd="0" destOrd="0" presId="urn:microsoft.com/office/officeart/2005/8/layout/hierarchy6"/>
    <dgm:cxn modelId="{4C9172A8-F7AA-4669-8261-AF1079C42CD7}" srcId="{ABC4DC45-A9F8-4C01-862D-A5ED4E4C4544}" destId="{EE62921E-4284-402A-8B34-269EAB011EE0}" srcOrd="1" destOrd="0" parTransId="{99B7F733-9C87-4D1F-AA51-EC0FD3BC35DC}" sibTransId="{80D7B083-DF71-434C-B3EF-B9EFB3A46328}"/>
    <dgm:cxn modelId="{16C6E0BF-2F1D-4229-ABB7-2B41EDD3F2E6}" srcId="{90B8FED7-CC20-4F28-B6B5-05130AAB5359}" destId="{ABC4DC45-A9F8-4C01-862D-A5ED4E4C4544}" srcOrd="0" destOrd="0" parTransId="{4A11C4C4-3016-4F8C-8D8F-3590F93A5EE6}" sibTransId="{B420C77B-4420-4DFB-B6BC-823E7358E402}"/>
    <dgm:cxn modelId="{4792B1C3-40BE-483A-943F-76E31936D25F}" srcId="{9891AE54-1F48-4F03-8CFB-47826FAFB32F}" destId="{4850D536-913B-4811-906B-601E1C0927B8}" srcOrd="0" destOrd="0" parTransId="{BF4911AA-C702-430D-9D9D-5E6D34544FDD}" sibTransId="{EEE74618-FC63-44AA-84E4-C18C75D98116}"/>
    <dgm:cxn modelId="{C40685C7-DC46-4545-BDCE-F6E5C1CAD23F}" type="presOf" srcId="{C0F26B59-FEA6-42AC-9A52-7B0FC086C068}" destId="{073F8CD2-2DBF-4836-964B-D6FF9C5D427E}" srcOrd="0" destOrd="0" presId="urn:microsoft.com/office/officeart/2005/8/layout/hierarchy6"/>
    <dgm:cxn modelId="{787217C8-2529-41DB-8EFE-29468E3BF3EF}" type="presOf" srcId="{B2CE0EA5-F635-4F26-B199-BDEC90A8B6ED}" destId="{00242EE7-2464-4E5D-8997-40EB834F2661}" srcOrd="0" destOrd="0" presId="urn:microsoft.com/office/officeart/2005/8/layout/hierarchy6"/>
    <dgm:cxn modelId="{28AD93D3-FE47-4A47-8314-2A3DB83599E1}" type="presOf" srcId="{03BAC2C5-E765-4390-9435-0D67745DA7A3}" destId="{635C9E34-BA3A-4387-9957-84CBAB2E1FCC}" srcOrd="0" destOrd="0" presId="urn:microsoft.com/office/officeart/2005/8/layout/hierarchy6"/>
    <dgm:cxn modelId="{DBF8DDE0-B3D1-42C7-BF1D-0FB4CEC5492F}" srcId="{C0F26B59-FEA6-42AC-9A52-7B0FC086C068}" destId="{D57EE839-9261-4353-B8C5-D1D95FE88301}" srcOrd="0" destOrd="0" parTransId="{8042F94C-7E74-489F-A353-EC1722746202}" sibTransId="{0458A23B-D9BB-4324-A1B5-77AF2F161463}"/>
    <dgm:cxn modelId="{6C6E79FA-F254-4C7D-9FE0-911A15A53A69}" type="presOf" srcId="{4850D536-913B-4811-906B-601E1C0927B8}" destId="{CFB56B71-C51F-4C40-8892-AD363A702AE4}" srcOrd="0" destOrd="0" presId="urn:microsoft.com/office/officeart/2005/8/layout/hierarchy6"/>
    <dgm:cxn modelId="{63EBF4FA-579F-47EC-9E54-33292FE48FBF}" type="presOf" srcId="{90AC391A-6D24-4A0F-B3A1-A33EF5D65320}" destId="{C5676532-A714-4D07-8C74-796A24E1D0B1}" srcOrd="0" destOrd="0" presId="urn:microsoft.com/office/officeart/2005/8/layout/hierarchy6"/>
    <dgm:cxn modelId="{617E30FD-6E62-4740-A2B2-06D3A105A4AA}" type="presOf" srcId="{9891AE54-1F48-4F03-8CFB-47826FAFB32F}" destId="{F2763E3B-023A-431A-9329-2D9AFCF3A207}" srcOrd="0" destOrd="0" presId="urn:microsoft.com/office/officeart/2005/8/layout/hierarchy6"/>
    <dgm:cxn modelId="{B2DACFCE-E3AB-4378-8785-9445F63BFDD3}" type="presParOf" srcId="{0DBDBA13-65E1-4E67-AF49-86BD4612754B}" destId="{2DF2AC12-8F97-49D8-B928-CC42F8511966}" srcOrd="0" destOrd="0" presId="urn:microsoft.com/office/officeart/2005/8/layout/hierarchy6"/>
    <dgm:cxn modelId="{C53F72E4-ED36-4D87-BA76-A9BD57B8642F}" type="presParOf" srcId="{2DF2AC12-8F97-49D8-B928-CC42F8511966}" destId="{E1F6A451-E04E-436F-98B1-6B9799ADE598}" srcOrd="0" destOrd="0" presId="urn:microsoft.com/office/officeart/2005/8/layout/hierarchy6"/>
    <dgm:cxn modelId="{CD9834C5-554C-4699-A35C-4CA6B3FA00F0}" type="presParOf" srcId="{E1F6A451-E04E-436F-98B1-6B9799ADE598}" destId="{58D0EB2F-0B77-4E42-AFD9-B8E04F824B85}" srcOrd="0" destOrd="0" presId="urn:microsoft.com/office/officeart/2005/8/layout/hierarchy6"/>
    <dgm:cxn modelId="{406FDAFA-4601-4D66-8FAC-11140193EEF7}" type="presParOf" srcId="{58D0EB2F-0B77-4E42-AFD9-B8E04F824B85}" destId="{77AFC35D-3B3B-465D-921A-4E55E2EBC11B}" srcOrd="0" destOrd="0" presId="urn:microsoft.com/office/officeart/2005/8/layout/hierarchy6"/>
    <dgm:cxn modelId="{5A86942D-FD4B-4235-A1CD-E71F6C21FFAC}" type="presParOf" srcId="{58D0EB2F-0B77-4E42-AFD9-B8E04F824B85}" destId="{65C88E8E-9EEA-4FAF-AC27-11BE6115370F}" srcOrd="1" destOrd="0" presId="urn:microsoft.com/office/officeart/2005/8/layout/hierarchy6"/>
    <dgm:cxn modelId="{F9C9881D-9729-46B5-9280-116D4CD4A0C8}" type="presParOf" srcId="{65C88E8E-9EEA-4FAF-AC27-11BE6115370F}" destId="{635C9E34-BA3A-4387-9957-84CBAB2E1FCC}" srcOrd="0" destOrd="0" presId="urn:microsoft.com/office/officeart/2005/8/layout/hierarchy6"/>
    <dgm:cxn modelId="{62E866BB-6768-4AA6-8286-E5C66415F528}" type="presParOf" srcId="{65C88E8E-9EEA-4FAF-AC27-11BE6115370F}" destId="{BEDC5D04-784A-4DBC-90D1-621DC89EA101}" srcOrd="1" destOrd="0" presId="urn:microsoft.com/office/officeart/2005/8/layout/hierarchy6"/>
    <dgm:cxn modelId="{19BE8254-4974-4A99-8DB2-F20C7EFFAB31}" type="presParOf" srcId="{BEDC5D04-784A-4DBC-90D1-621DC89EA101}" destId="{A75A99C4-3F8E-4BEA-987A-C4E26CDA4CA8}" srcOrd="0" destOrd="0" presId="urn:microsoft.com/office/officeart/2005/8/layout/hierarchy6"/>
    <dgm:cxn modelId="{5129C9A2-9A47-4466-969E-9B6720AC2846}" type="presParOf" srcId="{BEDC5D04-784A-4DBC-90D1-621DC89EA101}" destId="{C9437AD2-D4C7-43FF-960B-7F35C1EA50FA}" srcOrd="1" destOrd="0" presId="urn:microsoft.com/office/officeart/2005/8/layout/hierarchy6"/>
    <dgm:cxn modelId="{5CD33A9D-6008-46F9-A785-A1F3CEF3741E}" type="presParOf" srcId="{65C88E8E-9EEA-4FAF-AC27-11BE6115370F}" destId="{E0790BA6-7CA2-4903-A22E-C67A5DFDB390}" srcOrd="2" destOrd="0" presId="urn:microsoft.com/office/officeart/2005/8/layout/hierarchy6"/>
    <dgm:cxn modelId="{5C4AE85D-8189-4A9F-8A61-13946453A210}" type="presParOf" srcId="{65C88E8E-9EEA-4FAF-AC27-11BE6115370F}" destId="{DF8E0FED-16C5-4E5A-B407-3D135B96836B}" srcOrd="3" destOrd="0" presId="urn:microsoft.com/office/officeart/2005/8/layout/hierarchy6"/>
    <dgm:cxn modelId="{ADFBE90B-C4F8-473A-BDB0-22F49BC8D3B8}" type="presParOf" srcId="{DF8E0FED-16C5-4E5A-B407-3D135B96836B}" destId="{7B449AE5-41F2-483C-BB6F-28ACFC2C9E59}" srcOrd="0" destOrd="0" presId="urn:microsoft.com/office/officeart/2005/8/layout/hierarchy6"/>
    <dgm:cxn modelId="{01701E52-2592-4E9C-A504-8378ADBFF494}" type="presParOf" srcId="{DF8E0FED-16C5-4E5A-B407-3D135B96836B}" destId="{33F8EA7D-B8DD-4F91-B2CB-89F5D33104C7}" srcOrd="1" destOrd="0" presId="urn:microsoft.com/office/officeart/2005/8/layout/hierarchy6"/>
    <dgm:cxn modelId="{12227D6D-286C-4740-B622-A5DFF41BD87A}" type="presParOf" srcId="{33F8EA7D-B8DD-4F91-B2CB-89F5D33104C7}" destId="{1AF23DF5-00C7-4753-AFF0-92AA37CF7EFA}" srcOrd="0" destOrd="0" presId="urn:microsoft.com/office/officeart/2005/8/layout/hierarchy6"/>
    <dgm:cxn modelId="{C397CCF4-55AB-4B46-9568-95935A187DFC}" type="presParOf" srcId="{33F8EA7D-B8DD-4F91-B2CB-89F5D33104C7}" destId="{7C3E36D5-1241-4CC6-BB9F-68100FA524F8}" srcOrd="1" destOrd="0" presId="urn:microsoft.com/office/officeart/2005/8/layout/hierarchy6"/>
    <dgm:cxn modelId="{8BDB0750-BA6D-4B71-A625-E1651D2D5B8C}" type="presParOf" srcId="{7C3E36D5-1241-4CC6-BB9F-68100FA524F8}" destId="{CF7772D1-74D6-4A26-9DFD-89544B77EB08}" srcOrd="0" destOrd="0" presId="urn:microsoft.com/office/officeart/2005/8/layout/hierarchy6"/>
    <dgm:cxn modelId="{D9A0AC31-7404-4E5A-B937-8A5105145B46}" type="presParOf" srcId="{7C3E36D5-1241-4CC6-BB9F-68100FA524F8}" destId="{FEE3BDE9-B5A5-4BCB-9F2D-B39C09B75B99}" srcOrd="1" destOrd="0" presId="urn:microsoft.com/office/officeart/2005/8/layout/hierarchy6"/>
    <dgm:cxn modelId="{BBB48EC8-4572-4694-A2E1-964CEAE4D54C}" type="presParOf" srcId="{FEE3BDE9-B5A5-4BCB-9F2D-B39C09B75B99}" destId="{8288580A-ECB6-4E02-9912-679E45E1521F}" srcOrd="0" destOrd="0" presId="urn:microsoft.com/office/officeart/2005/8/layout/hierarchy6"/>
    <dgm:cxn modelId="{55891791-23BE-47FD-AD28-09E63E748146}" type="presParOf" srcId="{FEE3BDE9-B5A5-4BCB-9F2D-B39C09B75B99}" destId="{DE84F145-929F-4978-8B2E-24C6118A9777}" srcOrd="1" destOrd="0" presId="urn:microsoft.com/office/officeart/2005/8/layout/hierarchy6"/>
    <dgm:cxn modelId="{7B1D575B-F952-41C2-85F8-BD00DFB01CD7}" type="presParOf" srcId="{DE84F145-929F-4978-8B2E-24C6118A9777}" destId="{073F8CD2-2DBF-4836-964B-D6FF9C5D427E}" srcOrd="0" destOrd="0" presId="urn:microsoft.com/office/officeart/2005/8/layout/hierarchy6"/>
    <dgm:cxn modelId="{5B08C7EE-7AC7-40F9-8E2B-D008EC9D9225}" type="presParOf" srcId="{DE84F145-929F-4978-8B2E-24C6118A9777}" destId="{CD9341A4-104C-4298-8EDC-04E6BD50AD86}" srcOrd="1" destOrd="0" presId="urn:microsoft.com/office/officeart/2005/8/layout/hierarchy6"/>
    <dgm:cxn modelId="{4870A782-CB1B-49D7-9FA9-73E3E2EE94E7}" type="presParOf" srcId="{CD9341A4-104C-4298-8EDC-04E6BD50AD86}" destId="{C9F2F414-8458-4E11-8E0F-7DDD4CC6735C}" srcOrd="0" destOrd="0" presId="urn:microsoft.com/office/officeart/2005/8/layout/hierarchy6"/>
    <dgm:cxn modelId="{2BCBF003-7590-40B6-A223-BFC5B36E02E8}" type="presParOf" srcId="{CD9341A4-104C-4298-8EDC-04E6BD50AD86}" destId="{619CCD4A-239D-48B2-A42E-90D6C99B7D93}" srcOrd="1" destOrd="0" presId="urn:microsoft.com/office/officeart/2005/8/layout/hierarchy6"/>
    <dgm:cxn modelId="{88D52718-0105-4D05-BD08-DAC2513D25B3}" type="presParOf" srcId="{619CCD4A-239D-48B2-A42E-90D6C99B7D93}" destId="{B9D805E2-E4A2-4C54-BCC8-23FBED3E1264}" srcOrd="0" destOrd="0" presId="urn:microsoft.com/office/officeart/2005/8/layout/hierarchy6"/>
    <dgm:cxn modelId="{C1F34055-784F-43C9-8C26-8326A8ECD4C6}" type="presParOf" srcId="{619CCD4A-239D-48B2-A42E-90D6C99B7D93}" destId="{54248A8E-544E-4E94-B59C-650BBEFC06F2}" srcOrd="1" destOrd="0" presId="urn:microsoft.com/office/officeart/2005/8/layout/hierarchy6"/>
    <dgm:cxn modelId="{396988DF-5A79-4CB9-838F-02A8CEBD57BB}" type="presParOf" srcId="{FEE3BDE9-B5A5-4BCB-9F2D-B39C09B75B99}" destId="{6F9E0E03-493F-4F06-8713-84BC62E403BE}" srcOrd="2" destOrd="0" presId="urn:microsoft.com/office/officeart/2005/8/layout/hierarchy6"/>
    <dgm:cxn modelId="{6D89F37A-BFF4-4459-86BA-111EAB0EF623}" type="presParOf" srcId="{FEE3BDE9-B5A5-4BCB-9F2D-B39C09B75B99}" destId="{1E5B1BA7-F6F3-43A0-ACA1-7A59CC3B7BAA}" srcOrd="3" destOrd="0" presId="urn:microsoft.com/office/officeart/2005/8/layout/hierarchy6"/>
    <dgm:cxn modelId="{9B880D02-AB20-44EB-BD60-18AEE62DC72D}" type="presParOf" srcId="{1E5B1BA7-F6F3-43A0-ACA1-7A59CC3B7BAA}" destId="{64D3C621-B88E-41AA-B39F-E6A85AD1382D}" srcOrd="0" destOrd="0" presId="urn:microsoft.com/office/officeart/2005/8/layout/hierarchy6"/>
    <dgm:cxn modelId="{500A2A2E-CC87-4491-92A5-9F00F7A7E81D}" type="presParOf" srcId="{1E5B1BA7-F6F3-43A0-ACA1-7A59CC3B7BAA}" destId="{1C9E4F01-2AC8-4294-A9A5-B8F1B8210536}" srcOrd="1" destOrd="0" presId="urn:microsoft.com/office/officeart/2005/8/layout/hierarchy6"/>
    <dgm:cxn modelId="{D67FC295-D5AD-4F6A-8075-C544047D9735}" type="presParOf" srcId="{1C9E4F01-2AC8-4294-A9A5-B8F1B8210536}" destId="{A3DFC3A7-69C6-4FFB-9DD2-1F615E56B1B1}" srcOrd="0" destOrd="0" presId="urn:microsoft.com/office/officeart/2005/8/layout/hierarchy6"/>
    <dgm:cxn modelId="{909AF7A2-C8DF-412C-A04E-3A98587A6F22}" type="presParOf" srcId="{1C9E4F01-2AC8-4294-A9A5-B8F1B8210536}" destId="{CEB0BDE7-923C-41AE-A6BC-D332794D9EB3}" srcOrd="1" destOrd="0" presId="urn:microsoft.com/office/officeart/2005/8/layout/hierarchy6"/>
    <dgm:cxn modelId="{38FDA167-A51A-4072-BA87-19303C8FEF87}" type="presParOf" srcId="{CEB0BDE7-923C-41AE-A6BC-D332794D9EB3}" destId="{00242EE7-2464-4E5D-8997-40EB834F2661}" srcOrd="0" destOrd="0" presId="urn:microsoft.com/office/officeart/2005/8/layout/hierarchy6"/>
    <dgm:cxn modelId="{7BEBBBCA-EEDE-46C5-8FB2-CAB628A83285}" type="presParOf" srcId="{CEB0BDE7-923C-41AE-A6BC-D332794D9EB3}" destId="{857F2D10-7DD3-48D1-BFDA-C1437EA543D5}" srcOrd="1" destOrd="0" presId="urn:microsoft.com/office/officeart/2005/8/layout/hierarchy6"/>
    <dgm:cxn modelId="{0669EB7F-A548-44E5-9ED0-FF16D4D796B4}" type="presParOf" srcId="{FEE3BDE9-B5A5-4BCB-9F2D-B39C09B75B99}" destId="{C5676532-A714-4D07-8C74-796A24E1D0B1}" srcOrd="4" destOrd="0" presId="urn:microsoft.com/office/officeart/2005/8/layout/hierarchy6"/>
    <dgm:cxn modelId="{4CA12D2F-95CD-43B0-90F5-21C084DBED7B}" type="presParOf" srcId="{FEE3BDE9-B5A5-4BCB-9F2D-B39C09B75B99}" destId="{AC595BAD-8FBC-432A-9298-A8766BB945A3}" srcOrd="5" destOrd="0" presId="urn:microsoft.com/office/officeart/2005/8/layout/hierarchy6"/>
    <dgm:cxn modelId="{1240D1BA-E69B-443A-9F0C-9EF16E280A37}" type="presParOf" srcId="{AC595BAD-8FBC-432A-9298-A8766BB945A3}" destId="{F2763E3B-023A-431A-9329-2D9AFCF3A207}" srcOrd="0" destOrd="0" presId="urn:microsoft.com/office/officeart/2005/8/layout/hierarchy6"/>
    <dgm:cxn modelId="{2460AE94-DAA3-4980-914E-EACF7EDAE2B2}" type="presParOf" srcId="{AC595BAD-8FBC-432A-9298-A8766BB945A3}" destId="{DD5ACF3C-EB9D-4E4B-826C-838FE5D54F5C}" srcOrd="1" destOrd="0" presId="urn:microsoft.com/office/officeart/2005/8/layout/hierarchy6"/>
    <dgm:cxn modelId="{7848072F-B599-41C7-AEE2-F2FB2CF6F6FF}" type="presParOf" srcId="{DD5ACF3C-EB9D-4E4B-826C-838FE5D54F5C}" destId="{02644551-AC3A-43DA-816E-60581C41226B}" srcOrd="0" destOrd="0" presId="urn:microsoft.com/office/officeart/2005/8/layout/hierarchy6"/>
    <dgm:cxn modelId="{F464AAE2-964B-423C-9238-F6E8AD9A096D}" type="presParOf" srcId="{DD5ACF3C-EB9D-4E4B-826C-838FE5D54F5C}" destId="{487D2B86-EE7E-48FC-8EB5-5FE9FC2B24F2}" srcOrd="1" destOrd="0" presId="urn:microsoft.com/office/officeart/2005/8/layout/hierarchy6"/>
    <dgm:cxn modelId="{2145A694-E268-4E29-A59E-6808C50B47DB}" type="presParOf" srcId="{487D2B86-EE7E-48FC-8EB5-5FE9FC2B24F2}" destId="{CFB56B71-C51F-4C40-8892-AD363A702AE4}" srcOrd="0" destOrd="0" presId="urn:microsoft.com/office/officeart/2005/8/layout/hierarchy6"/>
    <dgm:cxn modelId="{725EEC40-6053-49F0-9AB8-EF5D427FFB82}" type="presParOf" srcId="{487D2B86-EE7E-48FC-8EB5-5FE9FC2B24F2}" destId="{B14A0122-7D8D-4049-955C-4C3470353703}" srcOrd="1" destOrd="0" presId="urn:microsoft.com/office/officeart/2005/8/layout/hierarchy6"/>
    <dgm:cxn modelId="{A916BDDC-32C7-4906-8013-C4032CDACA65}" type="presParOf" srcId="{65C88E8E-9EEA-4FAF-AC27-11BE6115370F}" destId="{65EA0AD4-CC36-419C-A57A-42641184764A}" srcOrd="4" destOrd="0" presId="urn:microsoft.com/office/officeart/2005/8/layout/hierarchy6"/>
    <dgm:cxn modelId="{F8CA1734-6489-42B2-813B-79C57216A8B1}" type="presParOf" srcId="{65C88E8E-9EEA-4FAF-AC27-11BE6115370F}" destId="{1EE8D2BF-D589-4E4A-9160-42CFE302673B}" srcOrd="5" destOrd="0" presId="urn:microsoft.com/office/officeart/2005/8/layout/hierarchy6"/>
    <dgm:cxn modelId="{9CB4172F-0324-4C16-BD28-68196FBCA0AC}" type="presParOf" srcId="{1EE8D2BF-D589-4E4A-9160-42CFE302673B}" destId="{51AB2645-8621-4C8F-B26A-B24F22254668}" srcOrd="0" destOrd="0" presId="urn:microsoft.com/office/officeart/2005/8/layout/hierarchy6"/>
    <dgm:cxn modelId="{116E23BF-3625-4C54-9080-6B92231DFB4C}" type="presParOf" srcId="{1EE8D2BF-D589-4E4A-9160-42CFE302673B}" destId="{6C37DB52-6B13-4EC4-A105-3C83FC6C2209}" srcOrd="1" destOrd="0" presId="urn:microsoft.com/office/officeart/2005/8/layout/hierarchy6"/>
    <dgm:cxn modelId="{9D57F3B5-23BC-4107-BCF0-67C874E7B1AC}"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5D48CD1D-34D3-4B23-B252-F6743484B9B9}" type="asst">
      <dgm:prSet phldrT="[Text]"/>
      <dgm:spPr/>
      <dgm:t>
        <a:bodyPr/>
        <a:lstStyle/>
        <a:p>
          <a:r>
            <a:rPr lang="en-US" dirty="0"/>
            <a:t>Dam Emergency</a:t>
          </a:r>
        </a:p>
      </dgm:t>
    </dgm:pt>
    <dgm:pt modelId="{3F52A58D-71EB-4648-91DD-530748C7378D}" type="sibTrans" cxnId="{58CFC647-60A6-4C82-83FB-3981FF0A9D9C}">
      <dgm:prSet/>
      <dgm:spPr/>
      <dgm:t>
        <a:bodyPr/>
        <a:lstStyle/>
        <a:p>
          <a:endParaRPr lang="en-US"/>
        </a:p>
      </dgm:t>
    </dgm:pt>
    <dgm:pt modelId="{33F1143C-42A1-48C3-8C6D-314A81C449EF}" type="parTrans" cxnId="{58CFC647-60A6-4C82-83FB-3981FF0A9D9C}">
      <dgm:prSet/>
      <dgm:spPr/>
      <dgm:t>
        <a:bodyPr/>
        <a:lstStyle/>
        <a:p>
          <a:endParaRPr lang="en-US"/>
        </a:p>
      </dgm:t>
    </dgm:pt>
    <dgm:pt modelId="{4850D536-913B-4811-906B-601E1C0927B8}" type="asst">
      <dgm:prSet phldrT="[Text]"/>
      <dgm:spPr/>
      <dgm:t>
        <a:bodyPr/>
        <a:lstStyle/>
        <a:p>
          <a:r>
            <a:rPr lang="en-US" dirty="0"/>
            <a:t>Checklists</a:t>
          </a:r>
        </a:p>
      </dgm:t>
    </dgm:pt>
    <dgm:pt modelId="{EEE74618-FC63-44AA-84E4-C18C75D98116}" type="sibTrans" cxnId="{4792B1C3-40BE-483A-943F-76E31936D25F}">
      <dgm:prSet/>
      <dgm:spPr/>
      <dgm:t>
        <a:bodyPr/>
        <a:lstStyle/>
        <a:p>
          <a:endParaRPr lang="en-US"/>
        </a:p>
      </dgm:t>
    </dgm:pt>
    <dgm:pt modelId="{BF4911AA-C702-430D-9D9D-5E6D34544FDD}" type="parTrans" cxnId="{4792B1C3-40BE-483A-943F-76E31936D25F}">
      <dgm:prSet/>
      <dgm:spPr/>
      <dgm:t>
        <a:bodyPr/>
        <a:lstStyle/>
        <a:p>
          <a:endParaRPr lang="en-US"/>
        </a:p>
      </dgm:t>
    </dgm:pt>
    <dgm:pt modelId="{B2CE0EA5-F635-4F26-B199-BDEC90A8B6ED}" type="asst">
      <dgm:prSet phldrT="[Text]"/>
      <dgm:spPr/>
      <dgm:t>
        <a:bodyPr/>
        <a:lstStyle/>
        <a:p>
          <a:r>
            <a:rPr lang="en-US" dirty="0"/>
            <a:t>Pre-Approved Messaging</a:t>
          </a:r>
        </a:p>
      </dgm:t>
    </dgm:pt>
    <dgm:pt modelId="{E26930CF-8EA5-48EC-8B3E-C0EAEB98104E}" type="sibTrans" cxnId="{E7752820-7B5A-4A2E-ABE1-54CDA132A0C9}">
      <dgm:prSet/>
      <dgm:spPr/>
      <dgm:t>
        <a:bodyPr/>
        <a:lstStyle/>
        <a:p>
          <a:endParaRPr lang="en-US"/>
        </a:p>
      </dgm:t>
    </dgm:pt>
    <dgm:pt modelId="{EFD60200-6474-4533-A45D-D28113BA7F87}" type="parTrans" cxnId="{E7752820-7B5A-4A2E-ABE1-54CDA132A0C9}">
      <dgm:prSet/>
      <dgm:spPr/>
      <dgm:t>
        <a:bodyPr/>
        <a:lstStyle/>
        <a:p>
          <a:endParaRPr lang="en-US"/>
        </a:p>
      </dgm:t>
    </dgm:pt>
    <dgm:pt modelId="{9891AE54-1F48-4F03-8CFB-47826FAFB32F}" type="asst">
      <dgm:prSet phldrT="[Text]"/>
      <dgm:spPr/>
      <dgm:t>
        <a:bodyPr/>
        <a:lstStyle/>
        <a:p>
          <a:r>
            <a:rPr lang="en-US" dirty="0"/>
            <a:t>Jurisdiction Specific Appendix</a:t>
          </a:r>
        </a:p>
      </dgm:t>
    </dgm:pt>
    <dgm:pt modelId="{588C6695-4FDE-429D-9D59-FDB49603BB1E}" type="sibTrans" cxnId="{CD2EA49D-AF62-481C-BFC9-167F1494AD02}">
      <dgm:prSet/>
      <dgm:spPr/>
      <dgm:t>
        <a:bodyPr/>
        <a:lstStyle/>
        <a:p>
          <a:endParaRPr lang="en-US"/>
        </a:p>
      </dgm:t>
    </dgm:pt>
    <dgm:pt modelId="{90AC391A-6D24-4A0F-B3A1-A33EF5D65320}" type="parTrans" cxnId="{CD2EA49D-AF62-481C-BFC9-167F1494AD02}">
      <dgm:prSet/>
      <dgm:spPr/>
      <dgm:t>
        <a:bodyPr/>
        <a:lstStyle/>
        <a:p>
          <a:endParaRPr lang="en-US"/>
        </a:p>
      </dgm:t>
    </dgm:pt>
    <dgm:pt modelId="{D57EE839-9261-4353-B8C5-D1D95FE88301}" type="asst">
      <dgm:prSet phldrT="[Text]"/>
      <dgm:spPr/>
      <dgm:t>
        <a:bodyPr/>
        <a:lstStyle/>
        <a:p>
          <a:r>
            <a:rPr lang="en-US" dirty="0"/>
            <a:t>Mass Care and Shelter Attachment</a:t>
          </a:r>
        </a:p>
      </dgm:t>
    </dgm:pt>
    <dgm:pt modelId="{0458A23B-D9BB-4324-A1B5-77AF2F161463}" type="sibTrans" cxnId="{DBF8DDE0-B3D1-42C7-BF1D-0FB4CEC5492F}">
      <dgm:prSet/>
      <dgm:spPr/>
      <dgm:t>
        <a:bodyPr/>
        <a:lstStyle/>
        <a:p>
          <a:endParaRPr lang="en-US"/>
        </a:p>
      </dgm:t>
    </dgm:pt>
    <dgm:pt modelId="{8042F94C-7E74-489F-A353-EC1722746202}" type="parTrans" cxnId="{DBF8DDE0-B3D1-42C7-BF1D-0FB4CEC5492F}">
      <dgm:prSet/>
      <dgm:spPr/>
      <dgm:t>
        <a:bodyPr/>
        <a:lstStyle/>
        <a:p>
          <a:endParaRPr lang="en-US"/>
        </a:p>
      </dgm:t>
    </dgm:pt>
    <dgm:pt modelId="{DA07092C-F76A-4651-82C0-CCE8E1187155}" type="asst">
      <dgm:prSet phldrT="[Text]"/>
      <dgm:spPr/>
      <dgm:t>
        <a:bodyPr/>
        <a:lstStyle/>
        <a:p>
          <a:r>
            <a:rPr lang="en-US" dirty="0"/>
            <a:t>Alert, Warning and Public Information Appendix</a:t>
          </a:r>
        </a:p>
      </dgm:t>
    </dgm:pt>
    <dgm:pt modelId="{45C9EC06-38C4-46A7-B870-260A90C971CA}" type="sibTrans" cxnId="{D5688335-DA12-4B38-AB8B-23EE6C6050D4}">
      <dgm:prSet/>
      <dgm:spPr/>
      <dgm:t>
        <a:bodyPr/>
        <a:lstStyle/>
        <a:p>
          <a:endParaRPr lang="en-US"/>
        </a:p>
      </dgm:t>
    </dgm:pt>
    <dgm:pt modelId="{FC8FC132-464C-48C2-927F-72357136851E}" type="parTrans" cxnId="{D5688335-DA12-4B38-AB8B-23EE6C6050D4}">
      <dgm:prSet/>
      <dgm:spPr/>
      <dgm:t>
        <a:bodyPr/>
        <a:lstStyle/>
        <a:p>
          <a:endParaRPr lang="en-US"/>
        </a:p>
      </dgm:t>
    </dgm:pt>
    <dgm:pt modelId="{C0F26B59-FEA6-42AC-9A52-7B0FC086C068}" type="asst">
      <dgm:prSet phldrT="[Text]"/>
      <dgm:spPr/>
      <dgm:t>
        <a:bodyPr/>
        <a:lstStyle/>
        <a:p>
          <a:r>
            <a:rPr lang="en-US" dirty="0"/>
            <a:t>Evacuation / Shelter-in-Place Appendix</a:t>
          </a:r>
        </a:p>
      </dgm:t>
    </dgm:pt>
    <dgm:pt modelId="{3C7870BB-FE74-4CBA-A9F5-B86ECE20C8BB}" type="sibTrans" cxnId="{8B338C31-F131-47AB-BFEC-D5EA4F7EC85F}">
      <dgm:prSet/>
      <dgm:spPr/>
      <dgm:t>
        <a:bodyPr/>
        <a:lstStyle/>
        <a:p>
          <a:endParaRPr lang="en-US"/>
        </a:p>
      </dgm:t>
    </dgm:pt>
    <dgm:pt modelId="{D62CAE0B-7B21-4DE9-A9B4-CDE819096747}" type="parTrans" cxnId="{8B338C31-F131-47AB-BFEC-D5EA4F7EC85F}">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1AF23DF5-00C7-4753-AFF0-92AA37CF7EFA}" type="pres">
      <dgm:prSet presAssocID="{33F1143C-42A1-48C3-8C6D-314A81C449EF}" presName="Name19" presStyleLbl="parChTrans1D3" presStyleIdx="0" presStyleCnt="1"/>
      <dgm:spPr/>
    </dgm:pt>
    <dgm:pt modelId="{7C3E36D5-1241-4CC6-BB9F-68100FA524F8}" type="pres">
      <dgm:prSet presAssocID="{5D48CD1D-34D3-4B23-B252-F6743484B9B9}" presName="Name21" presStyleCnt="0"/>
      <dgm:spPr/>
    </dgm:pt>
    <dgm:pt modelId="{CF7772D1-74D6-4A26-9DFD-89544B77EB08}" type="pres">
      <dgm:prSet presAssocID="{5D48CD1D-34D3-4B23-B252-F6743484B9B9}" presName="level2Shape" presStyleLbl="asst2" presStyleIdx="0" presStyleCnt="7"/>
      <dgm:spPr/>
    </dgm:pt>
    <dgm:pt modelId="{FEE3BDE9-B5A5-4BCB-9F2D-B39C09B75B99}" type="pres">
      <dgm:prSet presAssocID="{5D48CD1D-34D3-4B23-B252-F6743484B9B9}" presName="hierChild3" presStyleCnt="0"/>
      <dgm:spPr/>
    </dgm:pt>
    <dgm:pt modelId="{8288580A-ECB6-4E02-9912-679E45E1521F}" type="pres">
      <dgm:prSet presAssocID="{D62CAE0B-7B21-4DE9-A9B4-CDE819096747}" presName="Name19" presStyleLbl="parChTrans1D4" presStyleIdx="0" presStyleCnt="6"/>
      <dgm:spPr/>
    </dgm:pt>
    <dgm:pt modelId="{DE84F145-929F-4978-8B2E-24C6118A9777}" type="pres">
      <dgm:prSet presAssocID="{C0F26B59-FEA6-42AC-9A52-7B0FC086C068}" presName="Name21" presStyleCnt="0"/>
      <dgm:spPr/>
    </dgm:pt>
    <dgm:pt modelId="{073F8CD2-2DBF-4836-964B-D6FF9C5D427E}" type="pres">
      <dgm:prSet presAssocID="{C0F26B59-FEA6-42AC-9A52-7B0FC086C068}" presName="level2Shape" presStyleLbl="asst2" presStyleIdx="1" presStyleCnt="7"/>
      <dgm:spPr/>
    </dgm:pt>
    <dgm:pt modelId="{CD9341A4-104C-4298-8EDC-04E6BD50AD86}" type="pres">
      <dgm:prSet presAssocID="{C0F26B59-FEA6-42AC-9A52-7B0FC086C068}" presName="hierChild3" presStyleCnt="0"/>
      <dgm:spPr/>
    </dgm:pt>
    <dgm:pt modelId="{C9F2F414-8458-4E11-8E0F-7DDD4CC6735C}" type="pres">
      <dgm:prSet presAssocID="{8042F94C-7E74-489F-A353-EC1722746202}" presName="Name19" presStyleLbl="parChTrans1D4" presStyleIdx="1" presStyleCnt="6"/>
      <dgm:spPr/>
    </dgm:pt>
    <dgm:pt modelId="{619CCD4A-239D-48B2-A42E-90D6C99B7D93}" type="pres">
      <dgm:prSet presAssocID="{D57EE839-9261-4353-B8C5-D1D95FE88301}" presName="Name21" presStyleCnt="0"/>
      <dgm:spPr/>
    </dgm:pt>
    <dgm:pt modelId="{B9D805E2-E4A2-4C54-BCC8-23FBED3E1264}" type="pres">
      <dgm:prSet presAssocID="{D57EE839-9261-4353-B8C5-D1D95FE88301}" presName="level2Shape" presStyleLbl="asst2" presStyleIdx="2" presStyleCnt="7"/>
      <dgm:spPr/>
    </dgm:pt>
    <dgm:pt modelId="{54248A8E-544E-4E94-B59C-650BBEFC06F2}" type="pres">
      <dgm:prSet presAssocID="{D57EE839-9261-4353-B8C5-D1D95FE88301}" presName="hierChild3" presStyleCnt="0"/>
      <dgm:spPr/>
    </dgm:pt>
    <dgm:pt modelId="{6F9E0E03-493F-4F06-8713-84BC62E403BE}" type="pres">
      <dgm:prSet presAssocID="{FC8FC132-464C-48C2-927F-72357136851E}" presName="Name19" presStyleLbl="parChTrans1D4" presStyleIdx="2" presStyleCnt="6"/>
      <dgm:spPr/>
    </dgm:pt>
    <dgm:pt modelId="{1E5B1BA7-F6F3-43A0-ACA1-7A59CC3B7BAA}" type="pres">
      <dgm:prSet presAssocID="{DA07092C-F76A-4651-82C0-CCE8E1187155}" presName="Name21" presStyleCnt="0"/>
      <dgm:spPr/>
    </dgm:pt>
    <dgm:pt modelId="{64D3C621-B88E-41AA-B39F-E6A85AD1382D}" type="pres">
      <dgm:prSet presAssocID="{DA07092C-F76A-4651-82C0-CCE8E1187155}" presName="level2Shape" presStyleLbl="asst2" presStyleIdx="3" presStyleCnt="7"/>
      <dgm:spPr/>
    </dgm:pt>
    <dgm:pt modelId="{1C9E4F01-2AC8-4294-A9A5-B8F1B8210536}" type="pres">
      <dgm:prSet presAssocID="{DA07092C-F76A-4651-82C0-CCE8E1187155}" presName="hierChild3" presStyleCnt="0"/>
      <dgm:spPr/>
    </dgm:pt>
    <dgm:pt modelId="{A3DFC3A7-69C6-4FFB-9DD2-1F615E56B1B1}" type="pres">
      <dgm:prSet presAssocID="{EFD60200-6474-4533-A45D-D28113BA7F87}" presName="Name19" presStyleLbl="parChTrans1D4" presStyleIdx="3" presStyleCnt="6"/>
      <dgm:spPr/>
    </dgm:pt>
    <dgm:pt modelId="{CEB0BDE7-923C-41AE-A6BC-D332794D9EB3}" type="pres">
      <dgm:prSet presAssocID="{B2CE0EA5-F635-4F26-B199-BDEC90A8B6ED}" presName="Name21" presStyleCnt="0"/>
      <dgm:spPr/>
    </dgm:pt>
    <dgm:pt modelId="{00242EE7-2464-4E5D-8997-40EB834F2661}" type="pres">
      <dgm:prSet presAssocID="{B2CE0EA5-F635-4F26-B199-BDEC90A8B6ED}" presName="level2Shape" presStyleLbl="asst2" presStyleIdx="4" presStyleCnt="7"/>
      <dgm:spPr/>
    </dgm:pt>
    <dgm:pt modelId="{857F2D10-7DD3-48D1-BFDA-C1437EA543D5}" type="pres">
      <dgm:prSet presAssocID="{B2CE0EA5-F635-4F26-B199-BDEC90A8B6ED}" presName="hierChild3" presStyleCnt="0"/>
      <dgm:spPr/>
    </dgm:pt>
    <dgm:pt modelId="{C5676532-A714-4D07-8C74-796A24E1D0B1}" type="pres">
      <dgm:prSet presAssocID="{90AC391A-6D24-4A0F-B3A1-A33EF5D65320}" presName="Name19" presStyleLbl="parChTrans1D4" presStyleIdx="4" presStyleCnt="6"/>
      <dgm:spPr/>
    </dgm:pt>
    <dgm:pt modelId="{AC595BAD-8FBC-432A-9298-A8766BB945A3}" type="pres">
      <dgm:prSet presAssocID="{9891AE54-1F48-4F03-8CFB-47826FAFB32F}" presName="Name21" presStyleCnt="0"/>
      <dgm:spPr/>
    </dgm:pt>
    <dgm:pt modelId="{F2763E3B-023A-431A-9329-2D9AFCF3A207}" type="pres">
      <dgm:prSet presAssocID="{9891AE54-1F48-4F03-8CFB-47826FAFB32F}" presName="level2Shape" presStyleLbl="asst2" presStyleIdx="5" presStyleCnt="7"/>
      <dgm:spPr/>
    </dgm:pt>
    <dgm:pt modelId="{DD5ACF3C-EB9D-4E4B-826C-838FE5D54F5C}" type="pres">
      <dgm:prSet presAssocID="{9891AE54-1F48-4F03-8CFB-47826FAFB32F}" presName="hierChild3" presStyleCnt="0"/>
      <dgm:spPr/>
    </dgm:pt>
    <dgm:pt modelId="{02644551-AC3A-43DA-816E-60581C41226B}" type="pres">
      <dgm:prSet presAssocID="{BF4911AA-C702-430D-9D9D-5E6D34544FDD}" presName="Name19" presStyleLbl="parChTrans1D4" presStyleIdx="5" presStyleCnt="6"/>
      <dgm:spPr/>
    </dgm:pt>
    <dgm:pt modelId="{487D2B86-EE7E-48FC-8EB5-5FE9FC2B24F2}" type="pres">
      <dgm:prSet presAssocID="{4850D536-913B-4811-906B-601E1C0927B8}" presName="Name21" presStyleCnt="0"/>
      <dgm:spPr/>
    </dgm:pt>
    <dgm:pt modelId="{CFB56B71-C51F-4C40-8892-AD363A702AE4}" type="pres">
      <dgm:prSet presAssocID="{4850D536-913B-4811-906B-601E1C0927B8}" presName="level2Shape" presStyleLbl="asst2" presStyleIdx="6" presStyleCnt="7"/>
      <dgm:spPr/>
    </dgm:pt>
    <dgm:pt modelId="{B14A0122-7D8D-4049-955C-4C3470353703}" type="pres">
      <dgm:prSet presAssocID="{4850D536-913B-4811-906B-601E1C0927B8}"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1B7BCC03-E386-4002-87DB-579437884993}" type="presOf" srcId="{B2CE0EA5-F635-4F26-B199-BDEC90A8B6ED}" destId="{00242EE7-2464-4E5D-8997-40EB834F2661}" srcOrd="0" destOrd="0" presId="urn:microsoft.com/office/officeart/2005/8/layout/hierarchy6"/>
    <dgm:cxn modelId="{65B46504-8814-45BB-99C5-30E5332A2BF8}" type="presOf" srcId="{90B8FED7-CC20-4F28-B6B5-05130AAB5359}" destId="{0DBDBA13-65E1-4E67-AF49-86BD4612754B}" srcOrd="0" destOrd="0" presId="urn:microsoft.com/office/officeart/2005/8/layout/hierarchy6"/>
    <dgm:cxn modelId="{3FBD2905-CC86-442D-A140-7AA318CA935C}" type="presOf" srcId="{8042F94C-7E74-489F-A353-EC1722746202}" destId="{C9F2F414-8458-4E11-8E0F-7DDD4CC6735C}" srcOrd="0" destOrd="0" presId="urn:microsoft.com/office/officeart/2005/8/layout/hierarchy6"/>
    <dgm:cxn modelId="{A743380C-E0E1-4BEF-8164-C037E95F68FE}" type="presOf" srcId="{99B7F733-9C87-4D1F-AA51-EC0FD3BC35DC}" destId="{E0790BA6-7CA2-4903-A22E-C67A5DFDB390}" srcOrd="0" destOrd="0" presId="urn:microsoft.com/office/officeart/2005/8/layout/hierarchy6"/>
    <dgm:cxn modelId="{11368F1C-795C-4AA2-9DC5-FC9FC6D83F0C}" type="presOf" srcId="{4850D536-913B-4811-906B-601E1C0927B8}" destId="{CFB56B71-C51F-4C40-8892-AD363A702AE4}" srcOrd="0" destOrd="0" presId="urn:microsoft.com/office/officeart/2005/8/layout/hierarchy6"/>
    <dgm:cxn modelId="{E7752820-7B5A-4A2E-ABE1-54CDA132A0C9}" srcId="{DA07092C-F76A-4651-82C0-CCE8E1187155}" destId="{B2CE0EA5-F635-4F26-B199-BDEC90A8B6ED}" srcOrd="0" destOrd="0" parTransId="{EFD60200-6474-4533-A45D-D28113BA7F87}" sibTransId="{E26930CF-8EA5-48EC-8B3E-C0EAEB98104E}"/>
    <dgm:cxn modelId="{44EC2523-29F0-43D9-B699-6C4B4C43D087}" srcId="{ABC4DC45-A9F8-4C01-862D-A5ED4E4C4544}" destId="{38286BE6-F755-4951-AA86-0358E0382493}" srcOrd="0" destOrd="0" parTransId="{03BAC2C5-E765-4390-9435-0D67745DA7A3}" sibTransId="{6D2C080A-8C0A-4132-986A-74E00B9FEAAB}"/>
    <dgm:cxn modelId="{1A502A25-6E98-4410-BB26-ECF59DF92F59}" type="presOf" srcId="{5D48CD1D-34D3-4B23-B252-F6743484B9B9}" destId="{CF7772D1-74D6-4A26-9DFD-89544B77EB08}" srcOrd="0" destOrd="0" presId="urn:microsoft.com/office/officeart/2005/8/layout/hierarchy6"/>
    <dgm:cxn modelId="{DF940828-9EDD-4A9F-8174-EAF4A39CAB8E}" type="presOf" srcId="{38286BE6-F755-4951-AA86-0358E0382493}" destId="{A75A99C4-3F8E-4BEA-987A-C4E26CDA4CA8}" srcOrd="0" destOrd="0" presId="urn:microsoft.com/office/officeart/2005/8/layout/hierarchy6"/>
    <dgm:cxn modelId="{144B912F-6A07-4C68-B1DB-F747167ABA78}" type="presOf" srcId="{90AC391A-6D24-4A0F-B3A1-A33EF5D65320}" destId="{C5676532-A714-4D07-8C74-796A24E1D0B1}" srcOrd="0" destOrd="0" presId="urn:microsoft.com/office/officeart/2005/8/layout/hierarchy6"/>
    <dgm:cxn modelId="{8B338C31-F131-47AB-BFEC-D5EA4F7EC85F}" srcId="{5D48CD1D-34D3-4B23-B252-F6743484B9B9}" destId="{C0F26B59-FEA6-42AC-9A52-7B0FC086C068}" srcOrd="0" destOrd="0" parTransId="{D62CAE0B-7B21-4DE9-A9B4-CDE819096747}" sibTransId="{3C7870BB-FE74-4CBA-A9F5-B86ECE20C8BB}"/>
    <dgm:cxn modelId="{D5688335-DA12-4B38-AB8B-23EE6C6050D4}" srcId="{5D48CD1D-34D3-4B23-B252-F6743484B9B9}" destId="{DA07092C-F76A-4651-82C0-CCE8E1187155}" srcOrd="1" destOrd="0" parTransId="{FC8FC132-464C-48C2-927F-72357136851E}" sibTransId="{45C9EC06-38C4-46A7-B870-260A90C971CA}"/>
    <dgm:cxn modelId="{16B30E60-E3F3-49D4-B4E3-610D8E65D01A}" type="presOf" srcId="{D57EE839-9261-4353-B8C5-D1D95FE88301}" destId="{B9D805E2-E4A2-4C54-BCC8-23FBED3E1264}" srcOrd="0" destOrd="0" presId="urn:microsoft.com/office/officeart/2005/8/layout/hierarchy6"/>
    <dgm:cxn modelId="{9D8A5861-4EFF-4BD3-A192-34A35B34045B}" type="presOf" srcId="{EFD60200-6474-4533-A45D-D28113BA7F87}" destId="{A3DFC3A7-69C6-4FFB-9DD2-1F615E56B1B1}" srcOrd="0" destOrd="0" presId="urn:microsoft.com/office/officeart/2005/8/layout/hierarchy6"/>
    <dgm:cxn modelId="{E0FAE461-1BB5-4990-BDDC-9BDA98AEEEDB}" type="presOf" srcId="{4D5294EB-A904-4ABA-B1C8-BC12653D0FAD}" destId="{51AB2645-8621-4C8F-B26A-B24F22254668}" srcOrd="0" destOrd="0" presId="urn:microsoft.com/office/officeart/2005/8/layout/hierarchy6"/>
    <dgm:cxn modelId="{58CFC647-60A6-4C82-83FB-3981FF0A9D9C}" srcId="{EE62921E-4284-402A-8B34-269EAB011EE0}" destId="{5D48CD1D-34D3-4B23-B252-F6743484B9B9}" srcOrd="0" destOrd="0" parTransId="{33F1143C-42A1-48C3-8C6D-314A81C449EF}" sibTransId="{3F52A58D-71EB-4648-91DD-530748C7378D}"/>
    <dgm:cxn modelId="{85B99C82-1F72-4264-B388-C426856B53C4}" type="presOf" srcId="{FC8FC132-464C-48C2-927F-72357136851E}" destId="{6F9E0E03-493F-4F06-8713-84BC62E403BE}" srcOrd="0" destOrd="0" presId="urn:microsoft.com/office/officeart/2005/8/layout/hierarchy6"/>
    <dgm:cxn modelId="{23854F8C-FB93-4800-8D4F-F68C8771FCBB}" type="presOf" srcId="{ABC4DC45-A9F8-4C01-862D-A5ED4E4C4544}" destId="{77AFC35D-3B3B-465D-921A-4E55E2EBC11B}"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8A080796-C45E-4D34-8079-4E807B83DF92}" type="presOf" srcId="{33F1143C-42A1-48C3-8C6D-314A81C449EF}" destId="{1AF23DF5-00C7-4753-AFF0-92AA37CF7EFA}" srcOrd="0" destOrd="0" presId="urn:microsoft.com/office/officeart/2005/8/layout/hierarchy6"/>
    <dgm:cxn modelId="{CD2EA49D-AF62-481C-BFC9-167F1494AD02}" srcId="{5D48CD1D-34D3-4B23-B252-F6743484B9B9}" destId="{9891AE54-1F48-4F03-8CFB-47826FAFB32F}" srcOrd="2" destOrd="0" parTransId="{90AC391A-6D24-4A0F-B3A1-A33EF5D65320}" sibTransId="{588C6695-4FDE-429D-9D59-FDB49603BB1E}"/>
    <dgm:cxn modelId="{F7CA62A6-5C85-438A-B9F1-DF17BA8AF7CA}" type="presOf" srcId="{9DA0C1E9-B337-4A72-99C8-74E3106028F6}" destId="{65EA0AD4-CC36-419C-A57A-42641184764A}" srcOrd="0" destOrd="0" presId="urn:microsoft.com/office/officeart/2005/8/layout/hierarchy6"/>
    <dgm:cxn modelId="{4C9172A8-F7AA-4669-8261-AF1079C42CD7}" srcId="{ABC4DC45-A9F8-4C01-862D-A5ED4E4C4544}" destId="{EE62921E-4284-402A-8B34-269EAB011EE0}" srcOrd="1" destOrd="0" parTransId="{99B7F733-9C87-4D1F-AA51-EC0FD3BC35DC}" sibTransId="{80D7B083-DF71-434C-B3EF-B9EFB3A46328}"/>
    <dgm:cxn modelId="{A33B8BA9-E7A9-4A7C-95E9-1D42761F1633}" type="presOf" srcId="{9891AE54-1F48-4F03-8CFB-47826FAFB32F}" destId="{F2763E3B-023A-431A-9329-2D9AFCF3A207}" srcOrd="0" destOrd="0" presId="urn:microsoft.com/office/officeart/2005/8/layout/hierarchy6"/>
    <dgm:cxn modelId="{698DE7AA-8E0F-4570-B523-20BD94535546}" type="presOf" srcId="{D62CAE0B-7B21-4DE9-A9B4-CDE819096747}" destId="{8288580A-ECB6-4E02-9912-679E45E1521F}" srcOrd="0" destOrd="0" presId="urn:microsoft.com/office/officeart/2005/8/layout/hierarchy6"/>
    <dgm:cxn modelId="{AB8630AE-58F2-4B22-BB42-5997BC0B542F}" type="presOf" srcId="{03BAC2C5-E765-4390-9435-0D67745DA7A3}" destId="{635C9E34-BA3A-4387-9957-84CBAB2E1FCC}" srcOrd="0" destOrd="0" presId="urn:microsoft.com/office/officeart/2005/8/layout/hierarchy6"/>
    <dgm:cxn modelId="{16C6E0BF-2F1D-4229-ABB7-2B41EDD3F2E6}" srcId="{90B8FED7-CC20-4F28-B6B5-05130AAB5359}" destId="{ABC4DC45-A9F8-4C01-862D-A5ED4E4C4544}" srcOrd="0" destOrd="0" parTransId="{4A11C4C4-3016-4F8C-8D8F-3590F93A5EE6}" sibTransId="{B420C77B-4420-4DFB-B6BC-823E7358E402}"/>
    <dgm:cxn modelId="{4792B1C3-40BE-483A-943F-76E31936D25F}" srcId="{9891AE54-1F48-4F03-8CFB-47826FAFB32F}" destId="{4850D536-913B-4811-906B-601E1C0927B8}" srcOrd="0" destOrd="0" parTransId="{BF4911AA-C702-430D-9D9D-5E6D34544FDD}" sibTransId="{EEE74618-FC63-44AA-84E4-C18C75D98116}"/>
    <dgm:cxn modelId="{27D96BDE-E04A-4D8E-BA40-06D5CC9A0138}" type="presOf" srcId="{EE62921E-4284-402A-8B34-269EAB011EE0}" destId="{7B449AE5-41F2-483C-BB6F-28ACFC2C9E59}" srcOrd="0" destOrd="0" presId="urn:microsoft.com/office/officeart/2005/8/layout/hierarchy6"/>
    <dgm:cxn modelId="{DBF8DDE0-B3D1-42C7-BF1D-0FB4CEC5492F}" srcId="{C0F26B59-FEA6-42AC-9A52-7B0FC086C068}" destId="{D57EE839-9261-4353-B8C5-D1D95FE88301}" srcOrd="0" destOrd="0" parTransId="{8042F94C-7E74-489F-A353-EC1722746202}" sibTransId="{0458A23B-D9BB-4324-A1B5-77AF2F161463}"/>
    <dgm:cxn modelId="{CFC765E4-F0DB-4E47-957E-DC36A23AAA02}" type="presOf" srcId="{BF4911AA-C702-430D-9D9D-5E6D34544FDD}" destId="{02644551-AC3A-43DA-816E-60581C41226B}" srcOrd="0" destOrd="0" presId="urn:microsoft.com/office/officeart/2005/8/layout/hierarchy6"/>
    <dgm:cxn modelId="{0F9A42E7-67E8-4CE7-8EE6-9059E633ACD4}" type="presOf" srcId="{C0F26B59-FEA6-42AC-9A52-7B0FC086C068}" destId="{073F8CD2-2DBF-4836-964B-D6FF9C5D427E}" srcOrd="0" destOrd="0" presId="urn:microsoft.com/office/officeart/2005/8/layout/hierarchy6"/>
    <dgm:cxn modelId="{94B9B7EC-8EBA-4B28-890B-AA8BC7ADBD23}" type="presOf" srcId="{DA07092C-F76A-4651-82C0-CCE8E1187155}" destId="{64D3C621-B88E-41AA-B39F-E6A85AD1382D}" srcOrd="0" destOrd="0" presId="urn:microsoft.com/office/officeart/2005/8/layout/hierarchy6"/>
    <dgm:cxn modelId="{881DD959-A2A9-4EA5-B221-924F3E639336}" type="presParOf" srcId="{0DBDBA13-65E1-4E67-AF49-86BD4612754B}" destId="{2DF2AC12-8F97-49D8-B928-CC42F8511966}" srcOrd="0" destOrd="0" presId="urn:microsoft.com/office/officeart/2005/8/layout/hierarchy6"/>
    <dgm:cxn modelId="{FFD79F26-3E41-4892-B2BB-684C705F64A5}" type="presParOf" srcId="{2DF2AC12-8F97-49D8-B928-CC42F8511966}" destId="{E1F6A451-E04E-436F-98B1-6B9799ADE598}" srcOrd="0" destOrd="0" presId="urn:microsoft.com/office/officeart/2005/8/layout/hierarchy6"/>
    <dgm:cxn modelId="{6B963557-7A78-4BA2-A65D-7994D2971AE5}" type="presParOf" srcId="{E1F6A451-E04E-436F-98B1-6B9799ADE598}" destId="{58D0EB2F-0B77-4E42-AFD9-B8E04F824B85}" srcOrd="0" destOrd="0" presId="urn:microsoft.com/office/officeart/2005/8/layout/hierarchy6"/>
    <dgm:cxn modelId="{1C6F9C9A-8D3E-4DAF-BFF8-2B642CE9802E}" type="presParOf" srcId="{58D0EB2F-0B77-4E42-AFD9-B8E04F824B85}" destId="{77AFC35D-3B3B-465D-921A-4E55E2EBC11B}" srcOrd="0" destOrd="0" presId="urn:microsoft.com/office/officeart/2005/8/layout/hierarchy6"/>
    <dgm:cxn modelId="{48025486-6599-4D57-BF6D-813131E5234D}" type="presParOf" srcId="{58D0EB2F-0B77-4E42-AFD9-B8E04F824B85}" destId="{65C88E8E-9EEA-4FAF-AC27-11BE6115370F}" srcOrd="1" destOrd="0" presId="urn:microsoft.com/office/officeart/2005/8/layout/hierarchy6"/>
    <dgm:cxn modelId="{4DD05CC8-4EC9-44B6-9C3B-E6A4F7BEB508}" type="presParOf" srcId="{65C88E8E-9EEA-4FAF-AC27-11BE6115370F}" destId="{635C9E34-BA3A-4387-9957-84CBAB2E1FCC}" srcOrd="0" destOrd="0" presId="urn:microsoft.com/office/officeart/2005/8/layout/hierarchy6"/>
    <dgm:cxn modelId="{8C40DC6A-0B70-4726-A488-7B4A5381C616}" type="presParOf" srcId="{65C88E8E-9EEA-4FAF-AC27-11BE6115370F}" destId="{BEDC5D04-784A-4DBC-90D1-621DC89EA101}" srcOrd="1" destOrd="0" presId="urn:microsoft.com/office/officeart/2005/8/layout/hierarchy6"/>
    <dgm:cxn modelId="{E9320E8A-BBE1-4C8E-A86C-F0D63CBB1EB1}" type="presParOf" srcId="{BEDC5D04-784A-4DBC-90D1-621DC89EA101}" destId="{A75A99C4-3F8E-4BEA-987A-C4E26CDA4CA8}" srcOrd="0" destOrd="0" presId="urn:microsoft.com/office/officeart/2005/8/layout/hierarchy6"/>
    <dgm:cxn modelId="{EE00506A-0864-417D-8D2A-CFABA563C699}" type="presParOf" srcId="{BEDC5D04-784A-4DBC-90D1-621DC89EA101}" destId="{C9437AD2-D4C7-43FF-960B-7F35C1EA50FA}" srcOrd="1" destOrd="0" presId="urn:microsoft.com/office/officeart/2005/8/layout/hierarchy6"/>
    <dgm:cxn modelId="{9A75B178-C352-494C-9BF0-333FF9051DD0}" type="presParOf" srcId="{65C88E8E-9EEA-4FAF-AC27-11BE6115370F}" destId="{E0790BA6-7CA2-4903-A22E-C67A5DFDB390}" srcOrd="2" destOrd="0" presId="urn:microsoft.com/office/officeart/2005/8/layout/hierarchy6"/>
    <dgm:cxn modelId="{FBA7598F-6BCF-4952-806B-E10072177700}" type="presParOf" srcId="{65C88E8E-9EEA-4FAF-AC27-11BE6115370F}" destId="{DF8E0FED-16C5-4E5A-B407-3D135B96836B}" srcOrd="3" destOrd="0" presId="urn:microsoft.com/office/officeart/2005/8/layout/hierarchy6"/>
    <dgm:cxn modelId="{2C59024B-C968-4BD8-A414-D54A31671A57}" type="presParOf" srcId="{DF8E0FED-16C5-4E5A-B407-3D135B96836B}" destId="{7B449AE5-41F2-483C-BB6F-28ACFC2C9E59}" srcOrd="0" destOrd="0" presId="urn:microsoft.com/office/officeart/2005/8/layout/hierarchy6"/>
    <dgm:cxn modelId="{C3B16BDC-4934-4ECC-8AEB-F203F39091D4}" type="presParOf" srcId="{DF8E0FED-16C5-4E5A-B407-3D135B96836B}" destId="{33F8EA7D-B8DD-4F91-B2CB-89F5D33104C7}" srcOrd="1" destOrd="0" presId="urn:microsoft.com/office/officeart/2005/8/layout/hierarchy6"/>
    <dgm:cxn modelId="{8AD49D48-D0CE-4080-98A0-4E424B178C8C}" type="presParOf" srcId="{33F8EA7D-B8DD-4F91-B2CB-89F5D33104C7}" destId="{1AF23DF5-00C7-4753-AFF0-92AA37CF7EFA}" srcOrd="0" destOrd="0" presId="urn:microsoft.com/office/officeart/2005/8/layout/hierarchy6"/>
    <dgm:cxn modelId="{3F56B4D9-EE02-4863-AB7C-82E5F951B0C4}" type="presParOf" srcId="{33F8EA7D-B8DD-4F91-B2CB-89F5D33104C7}" destId="{7C3E36D5-1241-4CC6-BB9F-68100FA524F8}" srcOrd="1" destOrd="0" presId="urn:microsoft.com/office/officeart/2005/8/layout/hierarchy6"/>
    <dgm:cxn modelId="{EDB0006D-1A49-4954-9A0E-506A7CC924C5}" type="presParOf" srcId="{7C3E36D5-1241-4CC6-BB9F-68100FA524F8}" destId="{CF7772D1-74D6-4A26-9DFD-89544B77EB08}" srcOrd="0" destOrd="0" presId="urn:microsoft.com/office/officeart/2005/8/layout/hierarchy6"/>
    <dgm:cxn modelId="{8C5A709A-E52C-4F3C-B424-602B8A580D8C}" type="presParOf" srcId="{7C3E36D5-1241-4CC6-BB9F-68100FA524F8}" destId="{FEE3BDE9-B5A5-4BCB-9F2D-B39C09B75B99}" srcOrd="1" destOrd="0" presId="urn:microsoft.com/office/officeart/2005/8/layout/hierarchy6"/>
    <dgm:cxn modelId="{D0026C53-FCFA-467F-85F9-ADAF295ECAE3}" type="presParOf" srcId="{FEE3BDE9-B5A5-4BCB-9F2D-B39C09B75B99}" destId="{8288580A-ECB6-4E02-9912-679E45E1521F}" srcOrd="0" destOrd="0" presId="urn:microsoft.com/office/officeart/2005/8/layout/hierarchy6"/>
    <dgm:cxn modelId="{6114F0AE-0E5B-4417-8621-6A2D2C37FF20}" type="presParOf" srcId="{FEE3BDE9-B5A5-4BCB-9F2D-B39C09B75B99}" destId="{DE84F145-929F-4978-8B2E-24C6118A9777}" srcOrd="1" destOrd="0" presId="urn:microsoft.com/office/officeart/2005/8/layout/hierarchy6"/>
    <dgm:cxn modelId="{D8109686-73C7-4197-B0E8-8CF575504C7D}" type="presParOf" srcId="{DE84F145-929F-4978-8B2E-24C6118A9777}" destId="{073F8CD2-2DBF-4836-964B-D6FF9C5D427E}" srcOrd="0" destOrd="0" presId="urn:microsoft.com/office/officeart/2005/8/layout/hierarchy6"/>
    <dgm:cxn modelId="{23480D36-D06D-4224-8626-2B5C77E35DD4}" type="presParOf" srcId="{DE84F145-929F-4978-8B2E-24C6118A9777}" destId="{CD9341A4-104C-4298-8EDC-04E6BD50AD86}" srcOrd="1" destOrd="0" presId="urn:microsoft.com/office/officeart/2005/8/layout/hierarchy6"/>
    <dgm:cxn modelId="{F3FA5CB1-45A3-43A4-9715-06F2AC08F0BD}" type="presParOf" srcId="{CD9341A4-104C-4298-8EDC-04E6BD50AD86}" destId="{C9F2F414-8458-4E11-8E0F-7DDD4CC6735C}" srcOrd="0" destOrd="0" presId="urn:microsoft.com/office/officeart/2005/8/layout/hierarchy6"/>
    <dgm:cxn modelId="{61D4B1AA-E4C0-459D-96A5-2FA27FA89C0E}" type="presParOf" srcId="{CD9341A4-104C-4298-8EDC-04E6BD50AD86}" destId="{619CCD4A-239D-48B2-A42E-90D6C99B7D93}" srcOrd="1" destOrd="0" presId="urn:microsoft.com/office/officeart/2005/8/layout/hierarchy6"/>
    <dgm:cxn modelId="{36B7A6DF-E5A4-493B-9184-B94BF93517C5}" type="presParOf" srcId="{619CCD4A-239D-48B2-A42E-90D6C99B7D93}" destId="{B9D805E2-E4A2-4C54-BCC8-23FBED3E1264}" srcOrd="0" destOrd="0" presId="urn:microsoft.com/office/officeart/2005/8/layout/hierarchy6"/>
    <dgm:cxn modelId="{87FABDCE-4E20-440E-9940-A20280656572}" type="presParOf" srcId="{619CCD4A-239D-48B2-A42E-90D6C99B7D93}" destId="{54248A8E-544E-4E94-B59C-650BBEFC06F2}" srcOrd="1" destOrd="0" presId="urn:microsoft.com/office/officeart/2005/8/layout/hierarchy6"/>
    <dgm:cxn modelId="{D9D833B2-A8B8-4D55-8295-1E12C710CA23}" type="presParOf" srcId="{FEE3BDE9-B5A5-4BCB-9F2D-B39C09B75B99}" destId="{6F9E0E03-493F-4F06-8713-84BC62E403BE}" srcOrd="2" destOrd="0" presId="urn:microsoft.com/office/officeart/2005/8/layout/hierarchy6"/>
    <dgm:cxn modelId="{EECACA94-ABC6-4355-8C66-D72445D92788}" type="presParOf" srcId="{FEE3BDE9-B5A5-4BCB-9F2D-B39C09B75B99}" destId="{1E5B1BA7-F6F3-43A0-ACA1-7A59CC3B7BAA}" srcOrd="3" destOrd="0" presId="urn:microsoft.com/office/officeart/2005/8/layout/hierarchy6"/>
    <dgm:cxn modelId="{83E90D85-97AF-4490-A9F5-47B8C79B2EE9}" type="presParOf" srcId="{1E5B1BA7-F6F3-43A0-ACA1-7A59CC3B7BAA}" destId="{64D3C621-B88E-41AA-B39F-E6A85AD1382D}" srcOrd="0" destOrd="0" presId="urn:microsoft.com/office/officeart/2005/8/layout/hierarchy6"/>
    <dgm:cxn modelId="{6EBD2909-0FAC-40C5-A651-4EEAD5471258}" type="presParOf" srcId="{1E5B1BA7-F6F3-43A0-ACA1-7A59CC3B7BAA}" destId="{1C9E4F01-2AC8-4294-A9A5-B8F1B8210536}" srcOrd="1" destOrd="0" presId="urn:microsoft.com/office/officeart/2005/8/layout/hierarchy6"/>
    <dgm:cxn modelId="{C86D8FAF-7402-46B1-903A-73FDE10B94D5}" type="presParOf" srcId="{1C9E4F01-2AC8-4294-A9A5-B8F1B8210536}" destId="{A3DFC3A7-69C6-4FFB-9DD2-1F615E56B1B1}" srcOrd="0" destOrd="0" presId="urn:microsoft.com/office/officeart/2005/8/layout/hierarchy6"/>
    <dgm:cxn modelId="{A30C2146-5F25-4FE0-9023-075CD2F56AD8}" type="presParOf" srcId="{1C9E4F01-2AC8-4294-A9A5-B8F1B8210536}" destId="{CEB0BDE7-923C-41AE-A6BC-D332794D9EB3}" srcOrd="1" destOrd="0" presId="urn:microsoft.com/office/officeart/2005/8/layout/hierarchy6"/>
    <dgm:cxn modelId="{AC4D22B3-95E9-4826-BD15-B64247C37851}" type="presParOf" srcId="{CEB0BDE7-923C-41AE-A6BC-D332794D9EB3}" destId="{00242EE7-2464-4E5D-8997-40EB834F2661}" srcOrd="0" destOrd="0" presId="urn:microsoft.com/office/officeart/2005/8/layout/hierarchy6"/>
    <dgm:cxn modelId="{E50A3CE2-5899-46BB-8CCF-867DCEB8DD87}" type="presParOf" srcId="{CEB0BDE7-923C-41AE-A6BC-D332794D9EB3}" destId="{857F2D10-7DD3-48D1-BFDA-C1437EA543D5}" srcOrd="1" destOrd="0" presId="urn:microsoft.com/office/officeart/2005/8/layout/hierarchy6"/>
    <dgm:cxn modelId="{FE9BC629-F175-4E60-B6DD-0C6FD833C321}" type="presParOf" srcId="{FEE3BDE9-B5A5-4BCB-9F2D-B39C09B75B99}" destId="{C5676532-A714-4D07-8C74-796A24E1D0B1}" srcOrd="4" destOrd="0" presId="urn:microsoft.com/office/officeart/2005/8/layout/hierarchy6"/>
    <dgm:cxn modelId="{C0231E77-AB4D-41F3-89AE-6AB7B6820B53}" type="presParOf" srcId="{FEE3BDE9-B5A5-4BCB-9F2D-B39C09B75B99}" destId="{AC595BAD-8FBC-432A-9298-A8766BB945A3}" srcOrd="5" destOrd="0" presId="urn:microsoft.com/office/officeart/2005/8/layout/hierarchy6"/>
    <dgm:cxn modelId="{130D31CF-1D86-462C-982E-99F02D679071}" type="presParOf" srcId="{AC595BAD-8FBC-432A-9298-A8766BB945A3}" destId="{F2763E3B-023A-431A-9329-2D9AFCF3A207}" srcOrd="0" destOrd="0" presId="urn:microsoft.com/office/officeart/2005/8/layout/hierarchy6"/>
    <dgm:cxn modelId="{14D2A975-20C7-4503-85AD-AEC4C0606974}" type="presParOf" srcId="{AC595BAD-8FBC-432A-9298-A8766BB945A3}" destId="{DD5ACF3C-EB9D-4E4B-826C-838FE5D54F5C}" srcOrd="1" destOrd="0" presId="urn:microsoft.com/office/officeart/2005/8/layout/hierarchy6"/>
    <dgm:cxn modelId="{7A8E209D-15CC-4738-9F27-EEBBE61E0E59}" type="presParOf" srcId="{DD5ACF3C-EB9D-4E4B-826C-838FE5D54F5C}" destId="{02644551-AC3A-43DA-816E-60581C41226B}" srcOrd="0" destOrd="0" presId="urn:microsoft.com/office/officeart/2005/8/layout/hierarchy6"/>
    <dgm:cxn modelId="{5E261C7B-E2BD-431D-AFE8-61C22983EFC2}" type="presParOf" srcId="{DD5ACF3C-EB9D-4E4B-826C-838FE5D54F5C}" destId="{487D2B86-EE7E-48FC-8EB5-5FE9FC2B24F2}" srcOrd="1" destOrd="0" presId="urn:microsoft.com/office/officeart/2005/8/layout/hierarchy6"/>
    <dgm:cxn modelId="{5186E3B6-9A32-4281-86BB-666ADD0159D1}" type="presParOf" srcId="{487D2B86-EE7E-48FC-8EB5-5FE9FC2B24F2}" destId="{CFB56B71-C51F-4C40-8892-AD363A702AE4}" srcOrd="0" destOrd="0" presId="urn:microsoft.com/office/officeart/2005/8/layout/hierarchy6"/>
    <dgm:cxn modelId="{D26584E9-4D9F-4E40-A7C4-CAE862FE8104}" type="presParOf" srcId="{487D2B86-EE7E-48FC-8EB5-5FE9FC2B24F2}" destId="{B14A0122-7D8D-4049-955C-4C3470353703}" srcOrd="1" destOrd="0" presId="urn:microsoft.com/office/officeart/2005/8/layout/hierarchy6"/>
    <dgm:cxn modelId="{22B26FBE-D0B2-422B-BA43-3C25A4BF59CA}" type="presParOf" srcId="{65C88E8E-9EEA-4FAF-AC27-11BE6115370F}" destId="{65EA0AD4-CC36-419C-A57A-42641184764A}" srcOrd="4" destOrd="0" presId="urn:microsoft.com/office/officeart/2005/8/layout/hierarchy6"/>
    <dgm:cxn modelId="{541B9F6C-A697-4892-AEE0-8A6E03B264A5}" type="presParOf" srcId="{65C88E8E-9EEA-4FAF-AC27-11BE6115370F}" destId="{1EE8D2BF-D589-4E4A-9160-42CFE302673B}" srcOrd="5" destOrd="0" presId="urn:microsoft.com/office/officeart/2005/8/layout/hierarchy6"/>
    <dgm:cxn modelId="{09B063F1-0A88-447C-9F41-EE17D589E4E3}" type="presParOf" srcId="{1EE8D2BF-D589-4E4A-9160-42CFE302673B}" destId="{51AB2645-8621-4C8F-B26A-B24F22254668}" srcOrd="0" destOrd="0" presId="urn:microsoft.com/office/officeart/2005/8/layout/hierarchy6"/>
    <dgm:cxn modelId="{B778D252-FB50-4FD5-8AAA-C9743A0CB813}" type="presParOf" srcId="{1EE8D2BF-D589-4E4A-9160-42CFE302673B}" destId="{6C37DB52-6B13-4EC4-A105-3C83FC6C2209}" srcOrd="1" destOrd="0" presId="urn:microsoft.com/office/officeart/2005/8/layout/hierarchy6"/>
    <dgm:cxn modelId="{F55FABE7-C94B-4814-8D2F-E799EA5AA326}"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5D48CD1D-34D3-4B23-B252-F6743484B9B9}" type="asst">
      <dgm:prSet phldrT="[Text]"/>
      <dgm:spPr/>
      <dgm:t>
        <a:bodyPr/>
        <a:lstStyle/>
        <a:p>
          <a:r>
            <a:rPr lang="en-US" dirty="0"/>
            <a:t>Dam Emergency</a:t>
          </a:r>
        </a:p>
      </dgm:t>
    </dgm:pt>
    <dgm:pt modelId="{33F1143C-42A1-48C3-8C6D-314A81C449EF}" type="parTrans" cxnId="{58CFC647-60A6-4C82-83FB-3981FF0A9D9C}">
      <dgm:prSet/>
      <dgm:spPr/>
      <dgm:t>
        <a:bodyPr/>
        <a:lstStyle/>
        <a:p>
          <a:endParaRPr lang="en-US"/>
        </a:p>
      </dgm:t>
    </dgm:pt>
    <dgm:pt modelId="{3F52A58D-71EB-4648-91DD-530748C7378D}" type="sibTrans" cxnId="{58CFC647-60A6-4C82-83FB-3981FF0A9D9C}">
      <dgm:prSet/>
      <dgm:spPr/>
      <dgm:t>
        <a:bodyPr/>
        <a:lstStyle/>
        <a:p>
          <a:endParaRPr lang="en-US"/>
        </a:p>
      </dgm:t>
    </dgm:pt>
    <dgm:pt modelId="{C0F26B59-FEA6-42AC-9A52-7B0FC086C068}" type="asst">
      <dgm:prSet phldrT="[Text]"/>
      <dgm:spPr/>
      <dgm:t>
        <a:bodyPr/>
        <a:lstStyle/>
        <a:p>
          <a:r>
            <a:rPr lang="en-US" dirty="0"/>
            <a:t>Evacuation / Shelter-in-Place Appendix</a:t>
          </a:r>
        </a:p>
      </dgm:t>
    </dgm:pt>
    <dgm:pt modelId="{D62CAE0B-7B21-4DE9-A9B4-CDE819096747}" type="parTrans" cxnId="{8B338C31-F131-47AB-BFEC-D5EA4F7EC85F}">
      <dgm:prSet/>
      <dgm:spPr/>
      <dgm:t>
        <a:bodyPr/>
        <a:lstStyle/>
        <a:p>
          <a:endParaRPr lang="en-US"/>
        </a:p>
      </dgm:t>
    </dgm:pt>
    <dgm:pt modelId="{3C7870BB-FE74-4CBA-A9F5-B86ECE20C8BB}" type="sibTrans" cxnId="{8B338C31-F131-47AB-BFEC-D5EA4F7EC85F}">
      <dgm:prSet/>
      <dgm:spPr/>
      <dgm:t>
        <a:bodyPr/>
        <a:lstStyle/>
        <a:p>
          <a:endParaRPr lang="en-US"/>
        </a:p>
      </dgm:t>
    </dgm:pt>
    <dgm:pt modelId="{9891AE54-1F48-4F03-8CFB-47826FAFB32F}" type="asst">
      <dgm:prSet phldrT="[Text]"/>
      <dgm:spPr/>
      <dgm:t>
        <a:bodyPr/>
        <a:lstStyle/>
        <a:p>
          <a:r>
            <a:rPr lang="en-US" dirty="0"/>
            <a:t>Jurisdiction Specific Appendix</a:t>
          </a:r>
        </a:p>
      </dgm:t>
    </dgm:pt>
    <dgm:pt modelId="{90AC391A-6D24-4A0F-B3A1-A33EF5D65320}" type="parTrans" cxnId="{CD2EA49D-AF62-481C-BFC9-167F1494AD02}">
      <dgm:prSet/>
      <dgm:spPr/>
      <dgm:t>
        <a:bodyPr/>
        <a:lstStyle/>
        <a:p>
          <a:endParaRPr lang="en-US"/>
        </a:p>
      </dgm:t>
    </dgm:pt>
    <dgm:pt modelId="{588C6695-4FDE-429D-9D59-FDB49603BB1E}" type="sibTrans" cxnId="{CD2EA49D-AF62-481C-BFC9-167F1494AD02}">
      <dgm:prSet/>
      <dgm:spPr/>
      <dgm:t>
        <a:bodyPr/>
        <a:lstStyle/>
        <a:p>
          <a:endParaRPr lang="en-US"/>
        </a:p>
      </dgm:t>
    </dgm:pt>
    <dgm:pt modelId="{4850D536-913B-4811-906B-601E1C0927B8}" type="asst">
      <dgm:prSet phldrT="[Text]"/>
      <dgm:spPr/>
      <dgm:t>
        <a:bodyPr/>
        <a:lstStyle/>
        <a:p>
          <a:r>
            <a:rPr lang="en-US" dirty="0"/>
            <a:t>Checklists</a:t>
          </a:r>
        </a:p>
      </dgm:t>
    </dgm:pt>
    <dgm:pt modelId="{BF4911AA-C702-430D-9D9D-5E6D34544FDD}" type="parTrans" cxnId="{4792B1C3-40BE-483A-943F-76E31936D25F}">
      <dgm:prSet/>
      <dgm:spPr/>
      <dgm:t>
        <a:bodyPr/>
        <a:lstStyle/>
        <a:p>
          <a:endParaRPr lang="en-US"/>
        </a:p>
      </dgm:t>
    </dgm:pt>
    <dgm:pt modelId="{EEE74618-FC63-44AA-84E4-C18C75D98116}" type="sibTrans" cxnId="{4792B1C3-40BE-483A-943F-76E31936D25F}">
      <dgm:prSet/>
      <dgm:spPr/>
      <dgm:t>
        <a:bodyPr/>
        <a:lstStyle/>
        <a:p>
          <a:endParaRPr lang="en-US"/>
        </a:p>
      </dgm:t>
    </dgm:pt>
    <dgm:pt modelId="{DA07092C-F76A-4651-82C0-CCE8E1187155}" type="asst">
      <dgm:prSet phldrT="[Text]"/>
      <dgm:spPr/>
      <dgm:t>
        <a:bodyPr/>
        <a:lstStyle/>
        <a:p>
          <a:r>
            <a:rPr lang="en-US" dirty="0"/>
            <a:t>Alert, Warning and Public Information Appendix</a:t>
          </a:r>
        </a:p>
      </dgm:t>
    </dgm:pt>
    <dgm:pt modelId="{45C9EC06-38C4-46A7-B870-260A90C971CA}" type="sibTrans" cxnId="{D5688335-DA12-4B38-AB8B-23EE6C6050D4}">
      <dgm:prSet/>
      <dgm:spPr/>
      <dgm:t>
        <a:bodyPr/>
        <a:lstStyle/>
        <a:p>
          <a:endParaRPr lang="en-US"/>
        </a:p>
      </dgm:t>
    </dgm:pt>
    <dgm:pt modelId="{FC8FC132-464C-48C2-927F-72357136851E}" type="parTrans" cxnId="{D5688335-DA12-4B38-AB8B-23EE6C6050D4}">
      <dgm:prSet/>
      <dgm:spPr/>
      <dgm:t>
        <a:bodyPr/>
        <a:lstStyle/>
        <a:p>
          <a:endParaRPr lang="en-US"/>
        </a:p>
      </dgm:t>
    </dgm:pt>
    <dgm:pt modelId="{D57EE839-9261-4353-B8C5-D1D95FE88301}" type="asst">
      <dgm:prSet phldrT="[Text]"/>
      <dgm:spPr/>
      <dgm:t>
        <a:bodyPr/>
        <a:lstStyle/>
        <a:p>
          <a:r>
            <a:rPr lang="en-US" dirty="0"/>
            <a:t>Mass Care and Shelter Attachment</a:t>
          </a:r>
        </a:p>
      </dgm:t>
    </dgm:pt>
    <dgm:pt modelId="{8042F94C-7E74-489F-A353-EC1722746202}" type="parTrans" cxnId="{DBF8DDE0-B3D1-42C7-BF1D-0FB4CEC5492F}">
      <dgm:prSet/>
      <dgm:spPr/>
      <dgm:t>
        <a:bodyPr/>
        <a:lstStyle/>
        <a:p>
          <a:endParaRPr lang="en-US"/>
        </a:p>
      </dgm:t>
    </dgm:pt>
    <dgm:pt modelId="{0458A23B-D9BB-4324-A1B5-77AF2F161463}" type="sibTrans" cxnId="{DBF8DDE0-B3D1-42C7-BF1D-0FB4CEC5492F}">
      <dgm:prSet/>
      <dgm:spPr/>
      <dgm:t>
        <a:bodyPr/>
        <a:lstStyle/>
        <a:p>
          <a:endParaRPr lang="en-US"/>
        </a:p>
      </dgm:t>
    </dgm:pt>
    <dgm:pt modelId="{B2CE0EA5-F635-4F26-B199-BDEC90A8B6ED}" type="asst">
      <dgm:prSet phldrT="[Text]"/>
      <dgm:spPr/>
      <dgm:t>
        <a:bodyPr/>
        <a:lstStyle/>
        <a:p>
          <a:r>
            <a:rPr lang="en-US" dirty="0"/>
            <a:t>Pre-Approved Messaging</a:t>
          </a:r>
        </a:p>
      </dgm:t>
    </dgm:pt>
    <dgm:pt modelId="{EFD60200-6474-4533-A45D-D28113BA7F87}" type="parTrans" cxnId="{E7752820-7B5A-4A2E-ABE1-54CDA132A0C9}">
      <dgm:prSet/>
      <dgm:spPr/>
      <dgm:t>
        <a:bodyPr/>
        <a:lstStyle/>
        <a:p>
          <a:endParaRPr lang="en-US"/>
        </a:p>
      </dgm:t>
    </dgm:pt>
    <dgm:pt modelId="{E26930CF-8EA5-48EC-8B3E-C0EAEB98104E}" type="sibTrans" cxnId="{E7752820-7B5A-4A2E-ABE1-54CDA132A0C9}">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1AF23DF5-00C7-4753-AFF0-92AA37CF7EFA}" type="pres">
      <dgm:prSet presAssocID="{33F1143C-42A1-48C3-8C6D-314A81C449EF}" presName="Name19" presStyleLbl="parChTrans1D3" presStyleIdx="0" presStyleCnt="1"/>
      <dgm:spPr/>
    </dgm:pt>
    <dgm:pt modelId="{7C3E36D5-1241-4CC6-BB9F-68100FA524F8}" type="pres">
      <dgm:prSet presAssocID="{5D48CD1D-34D3-4B23-B252-F6743484B9B9}" presName="Name21" presStyleCnt="0"/>
      <dgm:spPr/>
    </dgm:pt>
    <dgm:pt modelId="{CF7772D1-74D6-4A26-9DFD-89544B77EB08}" type="pres">
      <dgm:prSet presAssocID="{5D48CD1D-34D3-4B23-B252-F6743484B9B9}" presName="level2Shape" presStyleLbl="asst2" presStyleIdx="0" presStyleCnt="7"/>
      <dgm:spPr/>
    </dgm:pt>
    <dgm:pt modelId="{FEE3BDE9-B5A5-4BCB-9F2D-B39C09B75B99}" type="pres">
      <dgm:prSet presAssocID="{5D48CD1D-34D3-4B23-B252-F6743484B9B9}" presName="hierChild3" presStyleCnt="0"/>
      <dgm:spPr/>
    </dgm:pt>
    <dgm:pt modelId="{8288580A-ECB6-4E02-9912-679E45E1521F}" type="pres">
      <dgm:prSet presAssocID="{D62CAE0B-7B21-4DE9-A9B4-CDE819096747}" presName="Name19" presStyleLbl="parChTrans1D4" presStyleIdx="0" presStyleCnt="6"/>
      <dgm:spPr/>
    </dgm:pt>
    <dgm:pt modelId="{DE84F145-929F-4978-8B2E-24C6118A9777}" type="pres">
      <dgm:prSet presAssocID="{C0F26B59-FEA6-42AC-9A52-7B0FC086C068}" presName="Name21" presStyleCnt="0"/>
      <dgm:spPr/>
    </dgm:pt>
    <dgm:pt modelId="{073F8CD2-2DBF-4836-964B-D6FF9C5D427E}" type="pres">
      <dgm:prSet presAssocID="{C0F26B59-FEA6-42AC-9A52-7B0FC086C068}" presName="level2Shape" presStyleLbl="asst2" presStyleIdx="1" presStyleCnt="7"/>
      <dgm:spPr/>
    </dgm:pt>
    <dgm:pt modelId="{CD9341A4-104C-4298-8EDC-04E6BD50AD86}" type="pres">
      <dgm:prSet presAssocID="{C0F26B59-FEA6-42AC-9A52-7B0FC086C068}" presName="hierChild3" presStyleCnt="0"/>
      <dgm:spPr/>
    </dgm:pt>
    <dgm:pt modelId="{C9F2F414-8458-4E11-8E0F-7DDD4CC6735C}" type="pres">
      <dgm:prSet presAssocID="{8042F94C-7E74-489F-A353-EC1722746202}" presName="Name19" presStyleLbl="parChTrans1D4" presStyleIdx="1" presStyleCnt="6"/>
      <dgm:spPr/>
    </dgm:pt>
    <dgm:pt modelId="{619CCD4A-239D-48B2-A42E-90D6C99B7D93}" type="pres">
      <dgm:prSet presAssocID="{D57EE839-9261-4353-B8C5-D1D95FE88301}" presName="Name21" presStyleCnt="0"/>
      <dgm:spPr/>
    </dgm:pt>
    <dgm:pt modelId="{B9D805E2-E4A2-4C54-BCC8-23FBED3E1264}" type="pres">
      <dgm:prSet presAssocID="{D57EE839-9261-4353-B8C5-D1D95FE88301}" presName="level2Shape" presStyleLbl="asst2" presStyleIdx="2" presStyleCnt="7"/>
      <dgm:spPr/>
    </dgm:pt>
    <dgm:pt modelId="{54248A8E-544E-4E94-B59C-650BBEFC06F2}" type="pres">
      <dgm:prSet presAssocID="{D57EE839-9261-4353-B8C5-D1D95FE88301}" presName="hierChild3" presStyleCnt="0"/>
      <dgm:spPr/>
    </dgm:pt>
    <dgm:pt modelId="{6F9E0E03-493F-4F06-8713-84BC62E403BE}" type="pres">
      <dgm:prSet presAssocID="{FC8FC132-464C-48C2-927F-72357136851E}" presName="Name19" presStyleLbl="parChTrans1D4" presStyleIdx="2" presStyleCnt="6"/>
      <dgm:spPr/>
    </dgm:pt>
    <dgm:pt modelId="{1E5B1BA7-F6F3-43A0-ACA1-7A59CC3B7BAA}" type="pres">
      <dgm:prSet presAssocID="{DA07092C-F76A-4651-82C0-CCE8E1187155}" presName="Name21" presStyleCnt="0"/>
      <dgm:spPr/>
    </dgm:pt>
    <dgm:pt modelId="{64D3C621-B88E-41AA-B39F-E6A85AD1382D}" type="pres">
      <dgm:prSet presAssocID="{DA07092C-F76A-4651-82C0-CCE8E1187155}" presName="level2Shape" presStyleLbl="asst2" presStyleIdx="3" presStyleCnt="7"/>
      <dgm:spPr/>
    </dgm:pt>
    <dgm:pt modelId="{1C9E4F01-2AC8-4294-A9A5-B8F1B8210536}" type="pres">
      <dgm:prSet presAssocID="{DA07092C-F76A-4651-82C0-CCE8E1187155}" presName="hierChild3" presStyleCnt="0"/>
      <dgm:spPr/>
    </dgm:pt>
    <dgm:pt modelId="{A3DFC3A7-69C6-4FFB-9DD2-1F615E56B1B1}" type="pres">
      <dgm:prSet presAssocID="{EFD60200-6474-4533-A45D-D28113BA7F87}" presName="Name19" presStyleLbl="parChTrans1D4" presStyleIdx="3" presStyleCnt="6"/>
      <dgm:spPr/>
    </dgm:pt>
    <dgm:pt modelId="{CEB0BDE7-923C-41AE-A6BC-D332794D9EB3}" type="pres">
      <dgm:prSet presAssocID="{B2CE0EA5-F635-4F26-B199-BDEC90A8B6ED}" presName="Name21" presStyleCnt="0"/>
      <dgm:spPr/>
    </dgm:pt>
    <dgm:pt modelId="{00242EE7-2464-4E5D-8997-40EB834F2661}" type="pres">
      <dgm:prSet presAssocID="{B2CE0EA5-F635-4F26-B199-BDEC90A8B6ED}" presName="level2Shape" presStyleLbl="asst2" presStyleIdx="4" presStyleCnt="7"/>
      <dgm:spPr/>
    </dgm:pt>
    <dgm:pt modelId="{857F2D10-7DD3-48D1-BFDA-C1437EA543D5}" type="pres">
      <dgm:prSet presAssocID="{B2CE0EA5-F635-4F26-B199-BDEC90A8B6ED}" presName="hierChild3" presStyleCnt="0"/>
      <dgm:spPr/>
    </dgm:pt>
    <dgm:pt modelId="{C5676532-A714-4D07-8C74-796A24E1D0B1}" type="pres">
      <dgm:prSet presAssocID="{90AC391A-6D24-4A0F-B3A1-A33EF5D65320}" presName="Name19" presStyleLbl="parChTrans1D4" presStyleIdx="4" presStyleCnt="6"/>
      <dgm:spPr/>
    </dgm:pt>
    <dgm:pt modelId="{AC595BAD-8FBC-432A-9298-A8766BB945A3}" type="pres">
      <dgm:prSet presAssocID="{9891AE54-1F48-4F03-8CFB-47826FAFB32F}" presName="Name21" presStyleCnt="0"/>
      <dgm:spPr/>
    </dgm:pt>
    <dgm:pt modelId="{F2763E3B-023A-431A-9329-2D9AFCF3A207}" type="pres">
      <dgm:prSet presAssocID="{9891AE54-1F48-4F03-8CFB-47826FAFB32F}" presName="level2Shape" presStyleLbl="asst2" presStyleIdx="5" presStyleCnt="7"/>
      <dgm:spPr/>
    </dgm:pt>
    <dgm:pt modelId="{DD5ACF3C-EB9D-4E4B-826C-838FE5D54F5C}" type="pres">
      <dgm:prSet presAssocID="{9891AE54-1F48-4F03-8CFB-47826FAFB32F}" presName="hierChild3" presStyleCnt="0"/>
      <dgm:spPr/>
    </dgm:pt>
    <dgm:pt modelId="{02644551-AC3A-43DA-816E-60581C41226B}" type="pres">
      <dgm:prSet presAssocID="{BF4911AA-C702-430D-9D9D-5E6D34544FDD}" presName="Name19" presStyleLbl="parChTrans1D4" presStyleIdx="5" presStyleCnt="6"/>
      <dgm:spPr/>
    </dgm:pt>
    <dgm:pt modelId="{487D2B86-EE7E-48FC-8EB5-5FE9FC2B24F2}" type="pres">
      <dgm:prSet presAssocID="{4850D536-913B-4811-906B-601E1C0927B8}" presName="Name21" presStyleCnt="0"/>
      <dgm:spPr/>
    </dgm:pt>
    <dgm:pt modelId="{CFB56B71-C51F-4C40-8892-AD363A702AE4}" type="pres">
      <dgm:prSet presAssocID="{4850D536-913B-4811-906B-601E1C0927B8}" presName="level2Shape" presStyleLbl="asst2" presStyleIdx="6" presStyleCnt="7"/>
      <dgm:spPr/>
    </dgm:pt>
    <dgm:pt modelId="{B14A0122-7D8D-4049-955C-4C3470353703}" type="pres">
      <dgm:prSet presAssocID="{4850D536-913B-4811-906B-601E1C0927B8}"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E7752820-7B5A-4A2E-ABE1-54CDA132A0C9}" srcId="{DA07092C-F76A-4651-82C0-CCE8E1187155}" destId="{B2CE0EA5-F635-4F26-B199-BDEC90A8B6ED}" srcOrd="0" destOrd="0" parTransId="{EFD60200-6474-4533-A45D-D28113BA7F87}" sibTransId="{E26930CF-8EA5-48EC-8B3E-C0EAEB98104E}"/>
    <dgm:cxn modelId="{44EC2523-29F0-43D9-B699-6C4B4C43D087}" srcId="{ABC4DC45-A9F8-4C01-862D-A5ED4E4C4544}" destId="{38286BE6-F755-4951-AA86-0358E0382493}" srcOrd="0" destOrd="0" parTransId="{03BAC2C5-E765-4390-9435-0D67745DA7A3}" sibTransId="{6D2C080A-8C0A-4132-986A-74E00B9FEAAB}"/>
    <dgm:cxn modelId="{8B338C31-F131-47AB-BFEC-D5EA4F7EC85F}" srcId="{5D48CD1D-34D3-4B23-B252-F6743484B9B9}" destId="{C0F26B59-FEA6-42AC-9A52-7B0FC086C068}" srcOrd="0" destOrd="0" parTransId="{D62CAE0B-7B21-4DE9-A9B4-CDE819096747}" sibTransId="{3C7870BB-FE74-4CBA-A9F5-B86ECE20C8BB}"/>
    <dgm:cxn modelId="{D5688335-DA12-4B38-AB8B-23EE6C6050D4}" srcId="{5D48CD1D-34D3-4B23-B252-F6743484B9B9}" destId="{DA07092C-F76A-4651-82C0-CCE8E1187155}" srcOrd="1" destOrd="0" parTransId="{FC8FC132-464C-48C2-927F-72357136851E}" sibTransId="{45C9EC06-38C4-46A7-B870-260A90C971CA}"/>
    <dgm:cxn modelId="{D0CD7943-2E5F-43E6-A59B-FA23DE2244AE}" type="presOf" srcId="{EE62921E-4284-402A-8B34-269EAB011EE0}" destId="{7B449AE5-41F2-483C-BB6F-28ACFC2C9E59}" srcOrd="0" destOrd="0" presId="urn:microsoft.com/office/officeart/2005/8/layout/hierarchy6"/>
    <dgm:cxn modelId="{FCC61D46-2FC6-4429-9079-01BB25AFBA36}" type="presOf" srcId="{99B7F733-9C87-4D1F-AA51-EC0FD3BC35DC}" destId="{E0790BA6-7CA2-4903-A22E-C67A5DFDB390}" srcOrd="0" destOrd="0" presId="urn:microsoft.com/office/officeart/2005/8/layout/hierarchy6"/>
    <dgm:cxn modelId="{58CFC647-60A6-4C82-83FB-3981FF0A9D9C}" srcId="{EE62921E-4284-402A-8B34-269EAB011EE0}" destId="{5D48CD1D-34D3-4B23-B252-F6743484B9B9}" srcOrd="0" destOrd="0" parTransId="{33F1143C-42A1-48C3-8C6D-314A81C449EF}" sibTransId="{3F52A58D-71EB-4648-91DD-530748C7378D}"/>
    <dgm:cxn modelId="{075FFA4D-A727-4AAB-8532-32BE1789EBA6}" type="presOf" srcId="{5D48CD1D-34D3-4B23-B252-F6743484B9B9}" destId="{CF7772D1-74D6-4A26-9DFD-89544B77EB08}" srcOrd="0" destOrd="0" presId="urn:microsoft.com/office/officeart/2005/8/layout/hierarchy6"/>
    <dgm:cxn modelId="{D172A34E-EBD7-46C3-A9F5-F7571B2EB82B}" type="presOf" srcId="{9891AE54-1F48-4F03-8CFB-47826FAFB32F}" destId="{F2763E3B-023A-431A-9329-2D9AFCF3A207}" srcOrd="0" destOrd="0" presId="urn:microsoft.com/office/officeart/2005/8/layout/hierarchy6"/>
    <dgm:cxn modelId="{412FE370-AE78-47E0-B5AA-6F6D22BA9EA9}" type="presOf" srcId="{4D5294EB-A904-4ABA-B1C8-BC12653D0FAD}" destId="{51AB2645-8621-4C8F-B26A-B24F22254668}" srcOrd="0" destOrd="0" presId="urn:microsoft.com/office/officeart/2005/8/layout/hierarchy6"/>
    <dgm:cxn modelId="{F1DF2252-2E67-4BD6-8389-DDD20F284420}" type="presOf" srcId="{33F1143C-42A1-48C3-8C6D-314A81C449EF}" destId="{1AF23DF5-00C7-4753-AFF0-92AA37CF7EFA}" srcOrd="0" destOrd="0" presId="urn:microsoft.com/office/officeart/2005/8/layout/hierarchy6"/>
    <dgm:cxn modelId="{E64F7153-8324-4AB5-B29A-E73D7224033B}" type="presOf" srcId="{FC8FC132-464C-48C2-927F-72357136851E}" destId="{6F9E0E03-493F-4F06-8713-84BC62E403BE}" srcOrd="0" destOrd="0" presId="urn:microsoft.com/office/officeart/2005/8/layout/hierarchy6"/>
    <dgm:cxn modelId="{CFD42B55-23F8-44AC-BFD2-26F428EBE9AA}" type="presOf" srcId="{BF4911AA-C702-430D-9D9D-5E6D34544FDD}" destId="{02644551-AC3A-43DA-816E-60581C41226B}" srcOrd="0" destOrd="0" presId="urn:microsoft.com/office/officeart/2005/8/layout/hierarchy6"/>
    <dgm:cxn modelId="{1A77F87A-7A86-4987-8DB1-C174652463DD}" type="presOf" srcId="{B2CE0EA5-F635-4F26-B199-BDEC90A8B6ED}" destId="{00242EE7-2464-4E5D-8997-40EB834F2661}" srcOrd="0" destOrd="0" presId="urn:microsoft.com/office/officeart/2005/8/layout/hierarchy6"/>
    <dgm:cxn modelId="{28FFFF7C-F697-44FC-8CF5-DF6FA390D45E}" type="presOf" srcId="{8042F94C-7E74-489F-A353-EC1722746202}" destId="{C9F2F414-8458-4E11-8E0F-7DDD4CC6735C}" srcOrd="0" destOrd="0" presId="urn:microsoft.com/office/officeart/2005/8/layout/hierarchy6"/>
    <dgm:cxn modelId="{DC10B183-50AB-469B-9243-FF4F8F4CD2BC}" type="presOf" srcId="{90AC391A-6D24-4A0F-B3A1-A33EF5D65320}" destId="{C5676532-A714-4D07-8C74-796A24E1D0B1}" srcOrd="0" destOrd="0" presId="urn:microsoft.com/office/officeart/2005/8/layout/hierarchy6"/>
    <dgm:cxn modelId="{542B5388-8F32-4861-A63A-0425FA150EB1}" type="presOf" srcId="{9DA0C1E9-B337-4A72-99C8-74E3106028F6}" destId="{65EA0AD4-CC36-419C-A57A-42641184764A}"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CD2EA49D-AF62-481C-BFC9-167F1494AD02}" srcId="{5D48CD1D-34D3-4B23-B252-F6743484B9B9}" destId="{9891AE54-1F48-4F03-8CFB-47826FAFB32F}" srcOrd="2" destOrd="0" parTransId="{90AC391A-6D24-4A0F-B3A1-A33EF5D65320}" sibTransId="{588C6695-4FDE-429D-9D59-FDB49603BB1E}"/>
    <dgm:cxn modelId="{4C9172A8-F7AA-4669-8261-AF1079C42CD7}" srcId="{ABC4DC45-A9F8-4C01-862D-A5ED4E4C4544}" destId="{EE62921E-4284-402A-8B34-269EAB011EE0}" srcOrd="1" destOrd="0" parTransId="{99B7F733-9C87-4D1F-AA51-EC0FD3BC35DC}" sibTransId="{80D7B083-DF71-434C-B3EF-B9EFB3A46328}"/>
    <dgm:cxn modelId="{A6888AA9-3280-40E2-AAD4-45B9502C1046}" type="presOf" srcId="{90B8FED7-CC20-4F28-B6B5-05130AAB5359}" destId="{0DBDBA13-65E1-4E67-AF49-86BD4612754B}" srcOrd="0" destOrd="0" presId="urn:microsoft.com/office/officeart/2005/8/layout/hierarchy6"/>
    <dgm:cxn modelId="{4389F0AC-FD36-42B4-9969-C15DDF990414}" type="presOf" srcId="{C0F26B59-FEA6-42AC-9A52-7B0FC086C068}" destId="{073F8CD2-2DBF-4836-964B-D6FF9C5D427E}" srcOrd="0" destOrd="0" presId="urn:microsoft.com/office/officeart/2005/8/layout/hierarchy6"/>
    <dgm:cxn modelId="{E11FE6B9-6F05-437A-B858-9B043CC22FB4}" type="presOf" srcId="{D57EE839-9261-4353-B8C5-D1D95FE88301}" destId="{B9D805E2-E4A2-4C54-BCC8-23FBED3E1264}" srcOrd="0" destOrd="0" presId="urn:microsoft.com/office/officeart/2005/8/layout/hierarchy6"/>
    <dgm:cxn modelId="{5DA15FBE-6374-4C55-A5D8-CA0032EA11FB}" type="presOf" srcId="{03BAC2C5-E765-4390-9435-0D67745DA7A3}" destId="{635C9E34-BA3A-4387-9957-84CBAB2E1FCC}" srcOrd="0" destOrd="0" presId="urn:microsoft.com/office/officeart/2005/8/layout/hierarchy6"/>
    <dgm:cxn modelId="{16C6E0BF-2F1D-4229-ABB7-2B41EDD3F2E6}" srcId="{90B8FED7-CC20-4F28-B6B5-05130AAB5359}" destId="{ABC4DC45-A9F8-4C01-862D-A5ED4E4C4544}" srcOrd="0" destOrd="0" parTransId="{4A11C4C4-3016-4F8C-8D8F-3590F93A5EE6}" sibTransId="{B420C77B-4420-4DFB-B6BC-823E7358E402}"/>
    <dgm:cxn modelId="{6D69A7C0-5A0B-4A31-A271-047ABA7730EB}" type="presOf" srcId="{EFD60200-6474-4533-A45D-D28113BA7F87}" destId="{A3DFC3A7-69C6-4FFB-9DD2-1F615E56B1B1}" srcOrd="0" destOrd="0" presId="urn:microsoft.com/office/officeart/2005/8/layout/hierarchy6"/>
    <dgm:cxn modelId="{4792B1C3-40BE-483A-943F-76E31936D25F}" srcId="{9891AE54-1F48-4F03-8CFB-47826FAFB32F}" destId="{4850D536-913B-4811-906B-601E1C0927B8}" srcOrd="0" destOrd="0" parTransId="{BF4911AA-C702-430D-9D9D-5E6D34544FDD}" sibTransId="{EEE74618-FC63-44AA-84E4-C18C75D98116}"/>
    <dgm:cxn modelId="{4CA2E8D7-3600-4AF8-BBE1-05FD5D731E93}" type="presOf" srcId="{4850D536-913B-4811-906B-601E1C0927B8}" destId="{CFB56B71-C51F-4C40-8892-AD363A702AE4}" srcOrd="0" destOrd="0" presId="urn:microsoft.com/office/officeart/2005/8/layout/hierarchy6"/>
    <dgm:cxn modelId="{56BA65DF-5F47-4728-9D25-E3972092C08A}" type="presOf" srcId="{D62CAE0B-7B21-4DE9-A9B4-CDE819096747}" destId="{8288580A-ECB6-4E02-9912-679E45E1521F}" srcOrd="0" destOrd="0" presId="urn:microsoft.com/office/officeart/2005/8/layout/hierarchy6"/>
    <dgm:cxn modelId="{DBF8DDE0-B3D1-42C7-BF1D-0FB4CEC5492F}" srcId="{C0F26B59-FEA6-42AC-9A52-7B0FC086C068}" destId="{D57EE839-9261-4353-B8C5-D1D95FE88301}" srcOrd="0" destOrd="0" parTransId="{8042F94C-7E74-489F-A353-EC1722746202}" sibTransId="{0458A23B-D9BB-4324-A1B5-77AF2F161463}"/>
    <dgm:cxn modelId="{B757F4E1-5E93-4DCD-9A9F-49EC833DC729}" type="presOf" srcId="{38286BE6-F755-4951-AA86-0358E0382493}" destId="{A75A99C4-3F8E-4BEA-987A-C4E26CDA4CA8}" srcOrd="0" destOrd="0" presId="urn:microsoft.com/office/officeart/2005/8/layout/hierarchy6"/>
    <dgm:cxn modelId="{F093D7F4-F2D3-417B-AEAD-54E64168B7B8}" type="presOf" srcId="{ABC4DC45-A9F8-4C01-862D-A5ED4E4C4544}" destId="{77AFC35D-3B3B-465D-921A-4E55E2EBC11B}" srcOrd="0" destOrd="0" presId="urn:microsoft.com/office/officeart/2005/8/layout/hierarchy6"/>
    <dgm:cxn modelId="{E81645F8-98D4-46EF-B5D6-791F1D203364}" type="presOf" srcId="{DA07092C-F76A-4651-82C0-CCE8E1187155}" destId="{64D3C621-B88E-41AA-B39F-E6A85AD1382D}" srcOrd="0" destOrd="0" presId="urn:microsoft.com/office/officeart/2005/8/layout/hierarchy6"/>
    <dgm:cxn modelId="{AB0120A4-F983-4104-A102-1B06F03DD142}" type="presParOf" srcId="{0DBDBA13-65E1-4E67-AF49-86BD4612754B}" destId="{2DF2AC12-8F97-49D8-B928-CC42F8511966}" srcOrd="0" destOrd="0" presId="urn:microsoft.com/office/officeart/2005/8/layout/hierarchy6"/>
    <dgm:cxn modelId="{371BFC3F-C00B-4624-865A-16466DE45895}" type="presParOf" srcId="{2DF2AC12-8F97-49D8-B928-CC42F8511966}" destId="{E1F6A451-E04E-436F-98B1-6B9799ADE598}" srcOrd="0" destOrd="0" presId="urn:microsoft.com/office/officeart/2005/8/layout/hierarchy6"/>
    <dgm:cxn modelId="{82158B68-157D-4CB9-99CA-BB1FDDC2C4A2}" type="presParOf" srcId="{E1F6A451-E04E-436F-98B1-6B9799ADE598}" destId="{58D0EB2F-0B77-4E42-AFD9-B8E04F824B85}" srcOrd="0" destOrd="0" presId="urn:microsoft.com/office/officeart/2005/8/layout/hierarchy6"/>
    <dgm:cxn modelId="{FBA120C9-86AE-4E8D-A0AF-1490DD77ADAD}" type="presParOf" srcId="{58D0EB2F-0B77-4E42-AFD9-B8E04F824B85}" destId="{77AFC35D-3B3B-465D-921A-4E55E2EBC11B}" srcOrd="0" destOrd="0" presId="urn:microsoft.com/office/officeart/2005/8/layout/hierarchy6"/>
    <dgm:cxn modelId="{5D1DDB22-DA48-4DDE-BB27-44EBB5C5F094}" type="presParOf" srcId="{58D0EB2F-0B77-4E42-AFD9-B8E04F824B85}" destId="{65C88E8E-9EEA-4FAF-AC27-11BE6115370F}" srcOrd="1" destOrd="0" presId="urn:microsoft.com/office/officeart/2005/8/layout/hierarchy6"/>
    <dgm:cxn modelId="{1A3B293E-A56B-4543-9ACB-6B84C9056013}" type="presParOf" srcId="{65C88E8E-9EEA-4FAF-AC27-11BE6115370F}" destId="{635C9E34-BA3A-4387-9957-84CBAB2E1FCC}" srcOrd="0" destOrd="0" presId="urn:microsoft.com/office/officeart/2005/8/layout/hierarchy6"/>
    <dgm:cxn modelId="{FAE4551A-2AF8-4A9A-9D8A-A027FD0B0035}" type="presParOf" srcId="{65C88E8E-9EEA-4FAF-AC27-11BE6115370F}" destId="{BEDC5D04-784A-4DBC-90D1-621DC89EA101}" srcOrd="1" destOrd="0" presId="urn:microsoft.com/office/officeart/2005/8/layout/hierarchy6"/>
    <dgm:cxn modelId="{11C4DFD8-D9D4-4DF4-88DE-0576F0A179A7}" type="presParOf" srcId="{BEDC5D04-784A-4DBC-90D1-621DC89EA101}" destId="{A75A99C4-3F8E-4BEA-987A-C4E26CDA4CA8}" srcOrd="0" destOrd="0" presId="urn:microsoft.com/office/officeart/2005/8/layout/hierarchy6"/>
    <dgm:cxn modelId="{7E2BEF46-E96C-4186-B81D-9A6DEEEE315D}" type="presParOf" srcId="{BEDC5D04-784A-4DBC-90D1-621DC89EA101}" destId="{C9437AD2-D4C7-43FF-960B-7F35C1EA50FA}" srcOrd="1" destOrd="0" presId="urn:microsoft.com/office/officeart/2005/8/layout/hierarchy6"/>
    <dgm:cxn modelId="{101C34D3-FE8A-4860-85BE-BC052E0E5915}" type="presParOf" srcId="{65C88E8E-9EEA-4FAF-AC27-11BE6115370F}" destId="{E0790BA6-7CA2-4903-A22E-C67A5DFDB390}" srcOrd="2" destOrd="0" presId="urn:microsoft.com/office/officeart/2005/8/layout/hierarchy6"/>
    <dgm:cxn modelId="{E9A5EC95-2EFD-4776-A9CA-DD314BCC31F1}" type="presParOf" srcId="{65C88E8E-9EEA-4FAF-AC27-11BE6115370F}" destId="{DF8E0FED-16C5-4E5A-B407-3D135B96836B}" srcOrd="3" destOrd="0" presId="urn:microsoft.com/office/officeart/2005/8/layout/hierarchy6"/>
    <dgm:cxn modelId="{B968B503-ECBD-4318-A8E4-C5555A34F870}" type="presParOf" srcId="{DF8E0FED-16C5-4E5A-B407-3D135B96836B}" destId="{7B449AE5-41F2-483C-BB6F-28ACFC2C9E59}" srcOrd="0" destOrd="0" presId="urn:microsoft.com/office/officeart/2005/8/layout/hierarchy6"/>
    <dgm:cxn modelId="{1042C728-88AD-47A0-877B-226D6BAEC8CF}" type="presParOf" srcId="{DF8E0FED-16C5-4E5A-B407-3D135B96836B}" destId="{33F8EA7D-B8DD-4F91-B2CB-89F5D33104C7}" srcOrd="1" destOrd="0" presId="urn:microsoft.com/office/officeart/2005/8/layout/hierarchy6"/>
    <dgm:cxn modelId="{D18207B3-CBC9-48B9-853E-BE69B1AF8402}" type="presParOf" srcId="{33F8EA7D-B8DD-4F91-B2CB-89F5D33104C7}" destId="{1AF23DF5-00C7-4753-AFF0-92AA37CF7EFA}" srcOrd="0" destOrd="0" presId="urn:microsoft.com/office/officeart/2005/8/layout/hierarchy6"/>
    <dgm:cxn modelId="{B761FA74-954F-4AB1-9517-E808A2462C34}" type="presParOf" srcId="{33F8EA7D-B8DD-4F91-B2CB-89F5D33104C7}" destId="{7C3E36D5-1241-4CC6-BB9F-68100FA524F8}" srcOrd="1" destOrd="0" presId="urn:microsoft.com/office/officeart/2005/8/layout/hierarchy6"/>
    <dgm:cxn modelId="{F4662035-8E7C-43ED-9824-67752E1C92AE}" type="presParOf" srcId="{7C3E36D5-1241-4CC6-BB9F-68100FA524F8}" destId="{CF7772D1-74D6-4A26-9DFD-89544B77EB08}" srcOrd="0" destOrd="0" presId="urn:microsoft.com/office/officeart/2005/8/layout/hierarchy6"/>
    <dgm:cxn modelId="{ECB6FE36-F2BB-4BCF-BEA1-FEB163F35228}" type="presParOf" srcId="{7C3E36D5-1241-4CC6-BB9F-68100FA524F8}" destId="{FEE3BDE9-B5A5-4BCB-9F2D-B39C09B75B99}" srcOrd="1" destOrd="0" presId="urn:microsoft.com/office/officeart/2005/8/layout/hierarchy6"/>
    <dgm:cxn modelId="{400C7DFA-3B4C-4387-8A63-78CF57A3FC88}" type="presParOf" srcId="{FEE3BDE9-B5A5-4BCB-9F2D-B39C09B75B99}" destId="{8288580A-ECB6-4E02-9912-679E45E1521F}" srcOrd="0" destOrd="0" presId="urn:microsoft.com/office/officeart/2005/8/layout/hierarchy6"/>
    <dgm:cxn modelId="{B738B787-0649-4E35-90E1-1ACC38CBC6BF}" type="presParOf" srcId="{FEE3BDE9-B5A5-4BCB-9F2D-B39C09B75B99}" destId="{DE84F145-929F-4978-8B2E-24C6118A9777}" srcOrd="1" destOrd="0" presId="urn:microsoft.com/office/officeart/2005/8/layout/hierarchy6"/>
    <dgm:cxn modelId="{EAD0D33B-33F9-4864-BA09-CA091120BBB3}" type="presParOf" srcId="{DE84F145-929F-4978-8B2E-24C6118A9777}" destId="{073F8CD2-2DBF-4836-964B-D6FF9C5D427E}" srcOrd="0" destOrd="0" presId="urn:microsoft.com/office/officeart/2005/8/layout/hierarchy6"/>
    <dgm:cxn modelId="{A5A9A676-B96D-45F5-AE49-301F2180E3FE}" type="presParOf" srcId="{DE84F145-929F-4978-8B2E-24C6118A9777}" destId="{CD9341A4-104C-4298-8EDC-04E6BD50AD86}" srcOrd="1" destOrd="0" presId="urn:microsoft.com/office/officeart/2005/8/layout/hierarchy6"/>
    <dgm:cxn modelId="{863C80A5-9474-4DC2-9B80-BE3E3A5851CE}" type="presParOf" srcId="{CD9341A4-104C-4298-8EDC-04E6BD50AD86}" destId="{C9F2F414-8458-4E11-8E0F-7DDD4CC6735C}" srcOrd="0" destOrd="0" presId="urn:microsoft.com/office/officeart/2005/8/layout/hierarchy6"/>
    <dgm:cxn modelId="{B40D5A1D-C070-4FDC-91FC-871AD782B14E}" type="presParOf" srcId="{CD9341A4-104C-4298-8EDC-04E6BD50AD86}" destId="{619CCD4A-239D-48B2-A42E-90D6C99B7D93}" srcOrd="1" destOrd="0" presId="urn:microsoft.com/office/officeart/2005/8/layout/hierarchy6"/>
    <dgm:cxn modelId="{0BB24EAC-E10D-4B07-86C7-644C9D0EE922}" type="presParOf" srcId="{619CCD4A-239D-48B2-A42E-90D6C99B7D93}" destId="{B9D805E2-E4A2-4C54-BCC8-23FBED3E1264}" srcOrd="0" destOrd="0" presId="urn:microsoft.com/office/officeart/2005/8/layout/hierarchy6"/>
    <dgm:cxn modelId="{5EB0C66F-CB05-438B-A82D-B60E964BBB23}" type="presParOf" srcId="{619CCD4A-239D-48B2-A42E-90D6C99B7D93}" destId="{54248A8E-544E-4E94-B59C-650BBEFC06F2}" srcOrd="1" destOrd="0" presId="urn:microsoft.com/office/officeart/2005/8/layout/hierarchy6"/>
    <dgm:cxn modelId="{D2C3C67A-358A-42D4-A47C-5539E38ABC5C}" type="presParOf" srcId="{FEE3BDE9-B5A5-4BCB-9F2D-B39C09B75B99}" destId="{6F9E0E03-493F-4F06-8713-84BC62E403BE}" srcOrd="2" destOrd="0" presId="urn:microsoft.com/office/officeart/2005/8/layout/hierarchy6"/>
    <dgm:cxn modelId="{DC0B61A2-4156-4865-8B34-F69FAA73E4D9}" type="presParOf" srcId="{FEE3BDE9-B5A5-4BCB-9F2D-B39C09B75B99}" destId="{1E5B1BA7-F6F3-43A0-ACA1-7A59CC3B7BAA}" srcOrd="3" destOrd="0" presId="urn:microsoft.com/office/officeart/2005/8/layout/hierarchy6"/>
    <dgm:cxn modelId="{F0F1B879-DD33-4B16-A42E-A948B96E481E}" type="presParOf" srcId="{1E5B1BA7-F6F3-43A0-ACA1-7A59CC3B7BAA}" destId="{64D3C621-B88E-41AA-B39F-E6A85AD1382D}" srcOrd="0" destOrd="0" presId="urn:microsoft.com/office/officeart/2005/8/layout/hierarchy6"/>
    <dgm:cxn modelId="{48A00930-8647-46BC-9244-03536342CDED}" type="presParOf" srcId="{1E5B1BA7-F6F3-43A0-ACA1-7A59CC3B7BAA}" destId="{1C9E4F01-2AC8-4294-A9A5-B8F1B8210536}" srcOrd="1" destOrd="0" presId="urn:microsoft.com/office/officeart/2005/8/layout/hierarchy6"/>
    <dgm:cxn modelId="{EECEF455-6799-48ED-8B61-3C4F40E45EEA}" type="presParOf" srcId="{1C9E4F01-2AC8-4294-A9A5-B8F1B8210536}" destId="{A3DFC3A7-69C6-4FFB-9DD2-1F615E56B1B1}" srcOrd="0" destOrd="0" presId="urn:microsoft.com/office/officeart/2005/8/layout/hierarchy6"/>
    <dgm:cxn modelId="{1C853CA4-4F32-48DD-839A-EB4BB68FA651}" type="presParOf" srcId="{1C9E4F01-2AC8-4294-A9A5-B8F1B8210536}" destId="{CEB0BDE7-923C-41AE-A6BC-D332794D9EB3}" srcOrd="1" destOrd="0" presId="urn:microsoft.com/office/officeart/2005/8/layout/hierarchy6"/>
    <dgm:cxn modelId="{6724A8A8-4AB4-47B0-A754-914A62BD1054}" type="presParOf" srcId="{CEB0BDE7-923C-41AE-A6BC-D332794D9EB3}" destId="{00242EE7-2464-4E5D-8997-40EB834F2661}" srcOrd="0" destOrd="0" presId="urn:microsoft.com/office/officeart/2005/8/layout/hierarchy6"/>
    <dgm:cxn modelId="{18BF3D06-8F94-4CB1-90B1-CAD72480F5BF}" type="presParOf" srcId="{CEB0BDE7-923C-41AE-A6BC-D332794D9EB3}" destId="{857F2D10-7DD3-48D1-BFDA-C1437EA543D5}" srcOrd="1" destOrd="0" presId="urn:microsoft.com/office/officeart/2005/8/layout/hierarchy6"/>
    <dgm:cxn modelId="{9A055230-02A0-4DB5-AC6F-9BA95A7BC948}" type="presParOf" srcId="{FEE3BDE9-B5A5-4BCB-9F2D-B39C09B75B99}" destId="{C5676532-A714-4D07-8C74-796A24E1D0B1}" srcOrd="4" destOrd="0" presId="urn:microsoft.com/office/officeart/2005/8/layout/hierarchy6"/>
    <dgm:cxn modelId="{A5CD87B5-C1D7-4B61-9111-99AB38A59EB7}" type="presParOf" srcId="{FEE3BDE9-B5A5-4BCB-9F2D-B39C09B75B99}" destId="{AC595BAD-8FBC-432A-9298-A8766BB945A3}" srcOrd="5" destOrd="0" presId="urn:microsoft.com/office/officeart/2005/8/layout/hierarchy6"/>
    <dgm:cxn modelId="{520763C0-FB2E-439F-80D8-4BF2C919C7AE}" type="presParOf" srcId="{AC595BAD-8FBC-432A-9298-A8766BB945A3}" destId="{F2763E3B-023A-431A-9329-2D9AFCF3A207}" srcOrd="0" destOrd="0" presId="urn:microsoft.com/office/officeart/2005/8/layout/hierarchy6"/>
    <dgm:cxn modelId="{441B3EB4-CB1E-4D30-BF20-94A2705C452A}" type="presParOf" srcId="{AC595BAD-8FBC-432A-9298-A8766BB945A3}" destId="{DD5ACF3C-EB9D-4E4B-826C-838FE5D54F5C}" srcOrd="1" destOrd="0" presId="urn:microsoft.com/office/officeart/2005/8/layout/hierarchy6"/>
    <dgm:cxn modelId="{4829C398-D315-4338-AC02-6F0A77A38336}" type="presParOf" srcId="{DD5ACF3C-EB9D-4E4B-826C-838FE5D54F5C}" destId="{02644551-AC3A-43DA-816E-60581C41226B}" srcOrd="0" destOrd="0" presId="urn:microsoft.com/office/officeart/2005/8/layout/hierarchy6"/>
    <dgm:cxn modelId="{49B0A36F-FC0A-444E-93EC-8FB74FA872C0}" type="presParOf" srcId="{DD5ACF3C-EB9D-4E4B-826C-838FE5D54F5C}" destId="{487D2B86-EE7E-48FC-8EB5-5FE9FC2B24F2}" srcOrd="1" destOrd="0" presId="urn:microsoft.com/office/officeart/2005/8/layout/hierarchy6"/>
    <dgm:cxn modelId="{A5990893-66F7-4703-B22E-768C60B0416D}" type="presParOf" srcId="{487D2B86-EE7E-48FC-8EB5-5FE9FC2B24F2}" destId="{CFB56B71-C51F-4C40-8892-AD363A702AE4}" srcOrd="0" destOrd="0" presId="urn:microsoft.com/office/officeart/2005/8/layout/hierarchy6"/>
    <dgm:cxn modelId="{57BCF47E-3238-4248-8694-0CB52E5FA0C2}" type="presParOf" srcId="{487D2B86-EE7E-48FC-8EB5-5FE9FC2B24F2}" destId="{B14A0122-7D8D-4049-955C-4C3470353703}" srcOrd="1" destOrd="0" presId="urn:microsoft.com/office/officeart/2005/8/layout/hierarchy6"/>
    <dgm:cxn modelId="{CC199054-8256-45A2-BE43-54782F004426}" type="presParOf" srcId="{65C88E8E-9EEA-4FAF-AC27-11BE6115370F}" destId="{65EA0AD4-CC36-419C-A57A-42641184764A}" srcOrd="4" destOrd="0" presId="urn:microsoft.com/office/officeart/2005/8/layout/hierarchy6"/>
    <dgm:cxn modelId="{46231451-D344-4A54-9B4E-0FDC36AB2507}" type="presParOf" srcId="{65C88E8E-9EEA-4FAF-AC27-11BE6115370F}" destId="{1EE8D2BF-D589-4E4A-9160-42CFE302673B}" srcOrd="5" destOrd="0" presId="urn:microsoft.com/office/officeart/2005/8/layout/hierarchy6"/>
    <dgm:cxn modelId="{C7F67D5F-55BF-471D-9BDE-C0CA853E5B90}" type="presParOf" srcId="{1EE8D2BF-D589-4E4A-9160-42CFE302673B}" destId="{51AB2645-8621-4C8F-B26A-B24F22254668}" srcOrd="0" destOrd="0" presId="urn:microsoft.com/office/officeart/2005/8/layout/hierarchy6"/>
    <dgm:cxn modelId="{736EB7DD-EF30-4692-8422-9E738CFE926F}" type="presParOf" srcId="{1EE8D2BF-D589-4E4A-9160-42CFE302673B}" destId="{6C37DB52-6B13-4EC4-A105-3C83FC6C2209}" srcOrd="1" destOrd="0" presId="urn:microsoft.com/office/officeart/2005/8/layout/hierarchy6"/>
    <dgm:cxn modelId="{F1367840-CD1C-4053-B071-7383EBF9C313}"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45662B-ADC1-4FAF-A9BD-A7A8600B6325}"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3B5C8A5-784A-45C7-9FBE-78743E1DAA58}">
      <dgm:prSet phldrT="[Text]"/>
      <dgm:spPr/>
      <dgm:t>
        <a:bodyPr/>
        <a:lstStyle/>
        <a:p>
          <a:r>
            <a:rPr lang="en-US" dirty="0"/>
            <a:t>Snohomish County Hazard Mitigation Plan</a:t>
          </a:r>
        </a:p>
      </dgm:t>
    </dgm:pt>
    <dgm:pt modelId="{BA85BEC8-4C54-4C9B-B3F5-669D1C01F567}" type="parTrans" cxnId="{BAD4D559-C6D9-428D-9FBA-AB7BB65010CB}">
      <dgm:prSet/>
      <dgm:spPr/>
      <dgm:t>
        <a:bodyPr/>
        <a:lstStyle/>
        <a:p>
          <a:endParaRPr lang="en-US"/>
        </a:p>
      </dgm:t>
    </dgm:pt>
    <dgm:pt modelId="{12CE06C3-F012-4CE6-86A3-0611D92F9BE6}" type="sibTrans" cxnId="{BAD4D559-C6D9-428D-9FBA-AB7BB65010CB}">
      <dgm:prSet/>
      <dgm:spPr/>
      <dgm:t>
        <a:bodyPr/>
        <a:lstStyle/>
        <a:p>
          <a:endParaRPr lang="en-US"/>
        </a:p>
      </dgm:t>
    </dgm:pt>
    <dgm:pt modelId="{9A948081-77D7-4966-ACF0-02FEF707BC76}">
      <dgm:prSet phldrT="[Text]"/>
      <dgm:spPr/>
      <dgm:t>
        <a:bodyPr/>
        <a:lstStyle/>
        <a:p>
          <a:r>
            <a:rPr lang="en-US" dirty="0"/>
            <a:t>Risk Assessment</a:t>
          </a:r>
        </a:p>
      </dgm:t>
    </dgm:pt>
    <dgm:pt modelId="{FAAC846B-77F9-43CD-91A9-E3E96C224F2E}" type="parTrans" cxnId="{E9306D66-9E5C-4F23-BA16-E78BC82ECC93}">
      <dgm:prSet/>
      <dgm:spPr/>
      <dgm:t>
        <a:bodyPr/>
        <a:lstStyle/>
        <a:p>
          <a:endParaRPr lang="en-US"/>
        </a:p>
      </dgm:t>
    </dgm:pt>
    <dgm:pt modelId="{24735C5E-0008-4922-8A5F-68B14D5B7640}" type="sibTrans" cxnId="{E9306D66-9E5C-4F23-BA16-E78BC82ECC93}">
      <dgm:prSet/>
      <dgm:spPr/>
      <dgm:t>
        <a:bodyPr/>
        <a:lstStyle/>
        <a:p>
          <a:endParaRPr lang="en-US"/>
        </a:p>
      </dgm:t>
    </dgm:pt>
    <dgm:pt modelId="{C7FF4C1E-0FC6-42E4-8770-75A999FD6EF1}">
      <dgm:prSet phldrT="[Text]"/>
      <dgm:spPr/>
      <dgm:t>
        <a:bodyPr/>
        <a:lstStyle/>
        <a:p>
          <a:r>
            <a:rPr lang="en-US" dirty="0"/>
            <a:t>Dam Failure</a:t>
          </a:r>
        </a:p>
      </dgm:t>
    </dgm:pt>
    <dgm:pt modelId="{E562BEA1-E336-4F1D-8DD0-64EA646E12F8}" type="parTrans" cxnId="{3DD984C4-9934-4C33-951D-F71694B66F11}">
      <dgm:prSet/>
      <dgm:spPr/>
      <dgm:t>
        <a:bodyPr/>
        <a:lstStyle/>
        <a:p>
          <a:endParaRPr lang="en-US"/>
        </a:p>
      </dgm:t>
    </dgm:pt>
    <dgm:pt modelId="{1492D0CC-8D47-4BF7-8282-3F1C2F815535}" type="sibTrans" cxnId="{3DD984C4-9934-4C33-951D-F71694B66F11}">
      <dgm:prSet/>
      <dgm:spPr/>
      <dgm:t>
        <a:bodyPr/>
        <a:lstStyle/>
        <a:p>
          <a:endParaRPr lang="en-US"/>
        </a:p>
      </dgm:t>
    </dgm:pt>
    <dgm:pt modelId="{3D7840CB-BFC2-4E00-9B39-C4C3643EA7E4}">
      <dgm:prSet phldrT="[Text]"/>
      <dgm:spPr/>
      <dgm:t>
        <a:bodyPr/>
        <a:lstStyle/>
        <a:p>
          <a:r>
            <a:rPr lang="en-US" dirty="0"/>
            <a:t>Jurisdiction Specific Annex</a:t>
          </a:r>
        </a:p>
      </dgm:t>
    </dgm:pt>
    <dgm:pt modelId="{67D2D589-59E7-4F29-A668-09FF05B2153C}" type="parTrans" cxnId="{E22F1954-FD58-4E24-A4BC-29530B3E8620}">
      <dgm:prSet/>
      <dgm:spPr/>
      <dgm:t>
        <a:bodyPr/>
        <a:lstStyle/>
        <a:p>
          <a:endParaRPr lang="en-US"/>
        </a:p>
      </dgm:t>
    </dgm:pt>
    <dgm:pt modelId="{140E5DAF-0BA4-4056-B44F-5142993160FE}" type="sibTrans" cxnId="{E22F1954-FD58-4E24-A4BC-29530B3E8620}">
      <dgm:prSet/>
      <dgm:spPr/>
      <dgm:t>
        <a:bodyPr/>
        <a:lstStyle/>
        <a:p>
          <a:endParaRPr lang="en-US"/>
        </a:p>
      </dgm:t>
    </dgm:pt>
    <dgm:pt modelId="{D0C3D97A-5E56-4CF2-891E-4816A9A50795}">
      <dgm:prSet phldrT="[Text]"/>
      <dgm:spPr/>
      <dgm:t>
        <a:bodyPr/>
        <a:lstStyle/>
        <a:p>
          <a:r>
            <a:rPr lang="en-US" dirty="0"/>
            <a:t>Mitigation Actions</a:t>
          </a:r>
        </a:p>
      </dgm:t>
    </dgm:pt>
    <dgm:pt modelId="{72D60D4B-6214-475B-82C5-9DEA111123C1}" type="parTrans" cxnId="{B45F75A3-47DE-4DDD-AA7A-882767174F0F}">
      <dgm:prSet/>
      <dgm:spPr/>
      <dgm:t>
        <a:bodyPr/>
        <a:lstStyle/>
        <a:p>
          <a:endParaRPr lang="en-US"/>
        </a:p>
      </dgm:t>
    </dgm:pt>
    <dgm:pt modelId="{2097DFB0-6555-4668-AC71-8069F6027E5B}" type="sibTrans" cxnId="{B45F75A3-47DE-4DDD-AA7A-882767174F0F}">
      <dgm:prSet/>
      <dgm:spPr/>
      <dgm:t>
        <a:bodyPr/>
        <a:lstStyle/>
        <a:p>
          <a:endParaRPr lang="en-US"/>
        </a:p>
      </dgm:t>
    </dgm:pt>
    <dgm:pt modelId="{7719B9D9-D088-410B-9D86-11E19BFCC689}" type="pres">
      <dgm:prSet presAssocID="{E845662B-ADC1-4FAF-A9BD-A7A8600B6325}" presName="mainComposite" presStyleCnt="0">
        <dgm:presLayoutVars>
          <dgm:chPref val="1"/>
          <dgm:dir/>
          <dgm:animOne val="branch"/>
          <dgm:animLvl val="lvl"/>
          <dgm:resizeHandles val="exact"/>
        </dgm:presLayoutVars>
      </dgm:prSet>
      <dgm:spPr/>
    </dgm:pt>
    <dgm:pt modelId="{75B3C97D-AC68-4E4F-B198-1C4C5B1CADDC}" type="pres">
      <dgm:prSet presAssocID="{E845662B-ADC1-4FAF-A9BD-A7A8600B6325}" presName="hierFlow" presStyleCnt="0"/>
      <dgm:spPr/>
    </dgm:pt>
    <dgm:pt modelId="{F963D7C4-FC7E-4272-B1EF-C4973AAB1FA0}" type="pres">
      <dgm:prSet presAssocID="{E845662B-ADC1-4FAF-A9BD-A7A8600B6325}" presName="hierChild1" presStyleCnt="0">
        <dgm:presLayoutVars>
          <dgm:chPref val="1"/>
          <dgm:animOne val="branch"/>
          <dgm:animLvl val="lvl"/>
        </dgm:presLayoutVars>
      </dgm:prSet>
      <dgm:spPr/>
    </dgm:pt>
    <dgm:pt modelId="{30997429-CA7C-4405-858F-B607A607D898}" type="pres">
      <dgm:prSet presAssocID="{A3B5C8A5-784A-45C7-9FBE-78743E1DAA58}" presName="Name14" presStyleCnt="0"/>
      <dgm:spPr/>
    </dgm:pt>
    <dgm:pt modelId="{A8F0B16D-836C-4C33-87FC-E6E83BCD4966}" type="pres">
      <dgm:prSet presAssocID="{A3B5C8A5-784A-45C7-9FBE-78743E1DAA58}" presName="level1Shape" presStyleLbl="node0" presStyleIdx="0" presStyleCnt="1">
        <dgm:presLayoutVars>
          <dgm:chPref val="3"/>
        </dgm:presLayoutVars>
      </dgm:prSet>
      <dgm:spPr/>
    </dgm:pt>
    <dgm:pt modelId="{B5B6E65D-2054-4A61-B6A9-DFD329140CAB}" type="pres">
      <dgm:prSet presAssocID="{A3B5C8A5-784A-45C7-9FBE-78743E1DAA58}" presName="hierChild2" presStyleCnt="0"/>
      <dgm:spPr/>
    </dgm:pt>
    <dgm:pt modelId="{6CEB0F84-5967-4E49-872A-80B44DD39A80}" type="pres">
      <dgm:prSet presAssocID="{FAAC846B-77F9-43CD-91A9-E3E96C224F2E}" presName="Name19" presStyleLbl="parChTrans1D2" presStyleIdx="0" presStyleCnt="2"/>
      <dgm:spPr/>
    </dgm:pt>
    <dgm:pt modelId="{FC10DEF7-1358-42FE-89BC-6EBD1D41A384}" type="pres">
      <dgm:prSet presAssocID="{9A948081-77D7-4966-ACF0-02FEF707BC76}" presName="Name21" presStyleCnt="0"/>
      <dgm:spPr/>
    </dgm:pt>
    <dgm:pt modelId="{0AAA3A33-8873-4579-94E7-00F3131D596E}" type="pres">
      <dgm:prSet presAssocID="{9A948081-77D7-4966-ACF0-02FEF707BC76}" presName="level2Shape" presStyleLbl="node2" presStyleIdx="0" presStyleCnt="2"/>
      <dgm:spPr/>
    </dgm:pt>
    <dgm:pt modelId="{36C9D233-1729-4818-9B1D-CB96B8DCAA3F}" type="pres">
      <dgm:prSet presAssocID="{9A948081-77D7-4966-ACF0-02FEF707BC76}" presName="hierChild3" presStyleCnt="0"/>
      <dgm:spPr/>
    </dgm:pt>
    <dgm:pt modelId="{EB6A81F6-DDFE-456B-9F72-E17D094B2418}" type="pres">
      <dgm:prSet presAssocID="{E562BEA1-E336-4F1D-8DD0-64EA646E12F8}" presName="Name19" presStyleLbl="parChTrans1D3" presStyleIdx="0" presStyleCnt="2"/>
      <dgm:spPr/>
    </dgm:pt>
    <dgm:pt modelId="{9131F168-B4E2-4FDF-8B64-5A15CD8B5459}" type="pres">
      <dgm:prSet presAssocID="{C7FF4C1E-0FC6-42E4-8770-75A999FD6EF1}" presName="Name21" presStyleCnt="0"/>
      <dgm:spPr/>
    </dgm:pt>
    <dgm:pt modelId="{74A988C5-0DFF-4D61-A4D1-5897AAF4957B}" type="pres">
      <dgm:prSet presAssocID="{C7FF4C1E-0FC6-42E4-8770-75A999FD6EF1}" presName="level2Shape" presStyleLbl="node3" presStyleIdx="0" presStyleCnt="2"/>
      <dgm:spPr/>
    </dgm:pt>
    <dgm:pt modelId="{CB161448-0E5E-4F0D-92A6-8DFD80983D13}" type="pres">
      <dgm:prSet presAssocID="{C7FF4C1E-0FC6-42E4-8770-75A999FD6EF1}" presName="hierChild3" presStyleCnt="0"/>
      <dgm:spPr/>
    </dgm:pt>
    <dgm:pt modelId="{CF358D8E-8AA5-4897-8C19-4C805F19285C}" type="pres">
      <dgm:prSet presAssocID="{67D2D589-59E7-4F29-A668-09FF05B2153C}" presName="Name19" presStyleLbl="parChTrans1D2" presStyleIdx="1" presStyleCnt="2"/>
      <dgm:spPr/>
    </dgm:pt>
    <dgm:pt modelId="{D621213C-DDCC-4465-90C2-0E638E8A0212}" type="pres">
      <dgm:prSet presAssocID="{3D7840CB-BFC2-4E00-9B39-C4C3643EA7E4}" presName="Name21" presStyleCnt="0"/>
      <dgm:spPr/>
    </dgm:pt>
    <dgm:pt modelId="{550E7C95-37B7-4532-8F34-B3004EB2E2F6}" type="pres">
      <dgm:prSet presAssocID="{3D7840CB-BFC2-4E00-9B39-C4C3643EA7E4}" presName="level2Shape" presStyleLbl="node2" presStyleIdx="1" presStyleCnt="2"/>
      <dgm:spPr/>
    </dgm:pt>
    <dgm:pt modelId="{DB69962E-E02D-47C6-A716-269D97A0187F}" type="pres">
      <dgm:prSet presAssocID="{3D7840CB-BFC2-4E00-9B39-C4C3643EA7E4}" presName="hierChild3" presStyleCnt="0"/>
      <dgm:spPr/>
    </dgm:pt>
    <dgm:pt modelId="{078544CC-4567-4BAC-BEE1-217325B8738E}" type="pres">
      <dgm:prSet presAssocID="{72D60D4B-6214-475B-82C5-9DEA111123C1}" presName="Name19" presStyleLbl="parChTrans1D3" presStyleIdx="1" presStyleCnt="2"/>
      <dgm:spPr/>
    </dgm:pt>
    <dgm:pt modelId="{2FE9FBEA-63AD-414B-8FC0-A65FBA83C615}" type="pres">
      <dgm:prSet presAssocID="{D0C3D97A-5E56-4CF2-891E-4816A9A50795}" presName="Name21" presStyleCnt="0"/>
      <dgm:spPr/>
    </dgm:pt>
    <dgm:pt modelId="{CB712A54-310A-4B99-BD9A-99610EFC94D2}" type="pres">
      <dgm:prSet presAssocID="{D0C3D97A-5E56-4CF2-891E-4816A9A50795}" presName="level2Shape" presStyleLbl="node3" presStyleIdx="1" presStyleCnt="2"/>
      <dgm:spPr/>
    </dgm:pt>
    <dgm:pt modelId="{4F4AEC80-E18C-45F4-9D2B-A918F5C67DFD}" type="pres">
      <dgm:prSet presAssocID="{D0C3D97A-5E56-4CF2-891E-4816A9A50795}" presName="hierChild3" presStyleCnt="0"/>
      <dgm:spPr/>
    </dgm:pt>
    <dgm:pt modelId="{800FB53E-73D9-446F-8F60-747C2FD4C24A}" type="pres">
      <dgm:prSet presAssocID="{E845662B-ADC1-4FAF-A9BD-A7A8600B6325}" presName="bgShapesFlow" presStyleCnt="0"/>
      <dgm:spPr/>
    </dgm:pt>
  </dgm:ptLst>
  <dgm:cxnLst>
    <dgm:cxn modelId="{92197607-E6D1-4E8D-B45D-DD911029DABC}" type="presOf" srcId="{FAAC846B-77F9-43CD-91A9-E3E96C224F2E}" destId="{6CEB0F84-5967-4E49-872A-80B44DD39A80}" srcOrd="0" destOrd="0" presId="urn:microsoft.com/office/officeart/2005/8/layout/hierarchy6"/>
    <dgm:cxn modelId="{1637C15E-7DA4-4FE5-A1C2-E32D82F8BC04}" type="presOf" srcId="{E562BEA1-E336-4F1D-8DD0-64EA646E12F8}" destId="{EB6A81F6-DDFE-456B-9F72-E17D094B2418}" srcOrd="0" destOrd="0" presId="urn:microsoft.com/office/officeart/2005/8/layout/hierarchy6"/>
    <dgm:cxn modelId="{E9306D66-9E5C-4F23-BA16-E78BC82ECC93}" srcId="{A3B5C8A5-784A-45C7-9FBE-78743E1DAA58}" destId="{9A948081-77D7-4966-ACF0-02FEF707BC76}" srcOrd="0" destOrd="0" parTransId="{FAAC846B-77F9-43CD-91A9-E3E96C224F2E}" sibTransId="{24735C5E-0008-4922-8A5F-68B14D5B7640}"/>
    <dgm:cxn modelId="{467BCD6B-F9DF-4E60-91F0-C4128E9B55A5}" type="presOf" srcId="{E845662B-ADC1-4FAF-A9BD-A7A8600B6325}" destId="{7719B9D9-D088-410B-9D86-11E19BFCC689}" srcOrd="0" destOrd="0" presId="urn:microsoft.com/office/officeart/2005/8/layout/hierarchy6"/>
    <dgm:cxn modelId="{F22A8A6D-01EA-4B4B-AA8A-9FF76C7CD783}" type="presOf" srcId="{A3B5C8A5-784A-45C7-9FBE-78743E1DAA58}" destId="{A8F0B16D-836C-4C33-87FC-E6E83BCD4966}" srcOrd="0" destOrd="0" presId="urn:microsoft.com/office/officeart/2005/8/layout/hierarchy6"/>
    <dgm:cxn modelId="{E22F1954-FD58-4E24-A4BC-29530B3E8620}" srcId="{A3B5C8A5-784A-45C7-9FBE-78743E1DAA58}" destId="{3D7840CB-BFC2-4E00-9B39-C4C3643EA7E4}" srcOrd="1" destOrd="0" parTransId="{67D2D589-59E7-4F29-A668-09FF05B2153C}" sibTransId="{140E5DAF-0BA4-4056-B44F-5142993160FE}"/>
    <dgm:cxn modelId="{BAD4D559-C6D9-428D-9FBA-AB7BB65010CB}" srcId="{E845662B-ADC1-4FAF-A9BD-A7A8600B6325}" destId="{A3B5C8A5-784A-45C7-9FBE-78743E1DAA58}" srcOrd="0" destOrd="0" parTransId="{BA85BEC8-4C54-4C9B-B3F5-669D1C01F567}" sibTransId="{12CE06C3-F012-4CE6-86A3-0611D92F9BE6}"/>
    <dgm:cxn modelId="{90B30685-38A0-4CD7-BB4D-B8C79B1158F7}" type="presOf" srcId="{3D7840CB-BFC2-4E00-9B39-C4C3643EA7E4}" destId="{550E7C95-37B7-4532-8F34-B3004EB2E2F6}" srcOrd="0" destOrd="0" presId="urn:microsoft.com/office/officeart/2005/8/layout/hierarchy6"/>
    <dgm:cxn modelId="{6B09A985-50D5-457C-AB22-790B260E0C22}" type="presOf" srcId="{9A948081-77D7-4966-ACF0-02FEF707BC76}" destId="{0AAA3A33-8873-4579-94E7-00F3131D596E}" srcOrd="0" destOrd="0" presId="urn:microsoft.com/office/officeart/2005/8/layout/hierarchy6"/>
    <dgm:cxn modelId="{B45F75A3-47DE-4DDD-AA7A-882767174F0F}" srcId="{3D7840CB-BFC2-4E00-9B39-C4C3643EA7E4}" destId="{D0C3D97A-5E56-4CF2-891E-4816A9A50795}" srcOrd="0" destOrd="0" parTransId="{72D60D4B-6214-475B-82C5-9DEA111123C1}" sibTransId="{2097DFB0-6555-4668-AC71-8069F6027E5B}"/>
    <dgm:cxn modelId="{3DD984C4-9934-4C33-951D-F71694B66F11}" srcId="{9A948081-77D7-4966-ACF0-02FEF707BC76}" destId="{C7FF4C1E-0FC6-42E4-8770-75A999FD6EF1}" srcOrd="0" destOrd="0" parTransId="{E562BEA1-E336-4F1D-8DD0-64EA646E12F8}" sibTransId="{1492D0CC-8D47-4BF7-8282-3F1C2F815535}"/>
    <dgm:cxn modelId="{F3CBE5E5-C5E7-485E-B52F-A17EE1E17151}" type="presOf" srcId="{72D60D4B-6214-475B-82C5-9DEA111123C1}" destId="{078544CC-4567-4BAC-BEE1-217325B8738E}" srcOrd="0" destOrd="0" presId="urn:microsoft.com/office/officeart/2005/8/layout/hierarchy6"/>
    <dgm:cxn modelId="{B22430E7-825F-4319-9A54-986D296E40EA}" type="presOf" srcId="{D0C3D97A-5E56-4CF2-891E-4816A9A50795}" destId="{CB712A54-310A-4B99-BD9A-99610EFC94D2}" srcOrd="0" destOrd="0" presId="urn:microsoft.com/office/officeart/2005/8/layout/hierarchy6"/>
    <dgm:cxn modelId="{3A802FEA-5BFF-49F9-B6D8-457E600878EC}" type="presOf" srcId="{C7FF4C1E-0FC6-42E4-8770-75A999FD6EF1}" destId="{74A988C5-0DFF-4D61-A4D1-5897AAF4957B}" srcOrd="0" destOrd="0" presId="urn:microsoft.com/office/officeart/2005/8/layout/hierarchy6"/>
    <dgm:cxn modelId="{EC5ED0F5-4779-454D-A787-49E87D75C706}" type="presOf" srcId="{67D2D589-59E7-4F29-A668-09FF05B2153C}" destId="{CF358D8E-8AA5-4897-8C19-4C805F19285C}" srcOrd="0" destOrd="0" presId="urn:microsoft.com/office/officeart/2005/8/layout/hierarchy6"/>
    <dgm:cxn modelId="{C9525889-644F-4D5A-9D65-37F407332709}" type="presParOf" srcId="{7719B9D9-D088-410B-9D86-11E19BFCC689}" destId="{75B3C97D-AC68-4E4F-B198-1C4C5B1CADDC}" srcOrd="0" destOrd="0" presId="urn:microsoft.com/office/officeart/2005/8/layout/hierarchy6"/>
    <dgm:cxn modelId="{B7A25E55-C6D6-4AAE-B453-0681F8ED7EFD}" type="presParOf" srcId="{75B3C97D-AC68-4E4F-B198-1C4C5B1CADDC}" destId="{F963D7C4-FC7E-4272-B1EF-C4973AAB1FA0}" srcOrd="0" destOrd="0" presId="urn:microsoft.com/office/officeart/2005/8/layout/hierarchy6"/>
    <dgm:cxn modelId="{1C44B874-4C0A-4085-BEEB-0F2D8F77A8F5}" type="presParOf" srcId="{F963D7C4-FC7E-4272-B1EF-C4973AAB1FA0}" destId="{30997429-CA7C-4405-858F-B607A607D898}" srcOrd="0" destOrd="0" presId="urn:microsoft.com/office/officeart/2005/8/layout/hierarchy6"/>
    <dgm:cxn modelId="{A5CE70E7-9130-4978-981B-63927FC2361E}" type="presParOf" srcId="{30997429-CA7C-4405-858F-B607A607D898}" destId="{A8F0B16D-836C-4C33-87FC-E6E83BCD4966}" srcOrd="0" destOrd="0" presId="urn:microsoft.com/office/officeart/2005/8/layout/hierarchy6"/>
    <dgm:cxn modelId="{F0437DD6-94E8-452A-9C3C-7F7386C8DB36}" type="presParOf" srcId="{30997429-CA7C-4405-858F-B607A607D898}" destId="{B5B6E65D-2054-4A61-B6A9-DFD329140CAB}" srcOrd="1" destOrd="0" presId="urn:microsoft.com/office/officeart/2005/8/layout/hierarchy6"/>
    <dgm:cxn modelId="{7D9ABE31-0C8F-48E1-AE4C-77AD96AEB3FE}" type="presParOf" srcId="{B5B6E65D-2054-4A61-B6A9-DFD329140CAB}" destId="{6CEB0F84-5967-4E49-872A-80B44DD39A80}" srcOrd="0" destOrd="0" presId="urn:microsoft.com/office/officeart/2005/8/layout/hierarchy6"/>
    <dgm:cxn modelId="{FCBBA41F-2B6E-4C2C-86F5-72AA860F6502}" type="presParOf" srcId="{B5B6E65D-2054-4A61-B6A9-DFD329140CAB}" destId="{FC10DEF7-1358-42FE-89BC-6EBD1D41A384}" srcOrd="1" destOrd="0" presId="urn:microsoft.com/office/officeart/2005/8/layout/hierarchy6"/>
    <dgm:cxn modelId="{5EC70CD1-A0D4-4732-9EA7-9964E7FA405A}" type="presParOf" srcId="{FC10DEF7-1358-42FE-89BC-6EBD1D41A384}" destId="{0AAA3A33-8873-4579-94E7-00F3131D596E}" srcOrd="0" destOrd="0" presId="urn:microsoft.com/office/officeart/2005/8/layout/hierarchy6"/>
    <dgm:cxn modelId="{76F1B82F-BA05-46F5-B538-C1EEB0256471}" type="presParOf" srcId="{FC10DEF7-1358-42FE-89BC-6EBD1D41A384}" destId="{36C9D233-1729-4818-9B1D-CB96B8DCAA3F}" srcOrd="1" destOrd="0" presId="urn:microsoft.com/office/officeart/2005/8/layout/hierarchy6"/>
    <dgm:cxn modelId="{14EC0A7F-7CAF-4C48-ADEE-8897C93189A8}" type="presParOf" srcId="{36C9D233-1729-4818-9B1D-CB96B8DCAA3F}" destId="{EB6A81F6-DDFE-456B-9F72-E17D094B2418}" srcOrd="0" destOrd="0" presId="urn:microsoft.com/office/officeart/2005/8/layout/hierarchy6"/>
    <dgm:cxn modelId="{5CBFFC00-899A-4D72-AA5D-19E90F1174A6}" type="presParOf" srcId="{36C9D233-1729-4818-9B1D-CB96B8DCAA3F}" destId="{9131F168-B4E2-4FDF-8B64-5A15CD8B5459}" srcOrd="1" destOrd="0" presId="urn:microsoft.com/office/officeart/2005/8/layout/hierarchy6"/>
    <dgm:cxn modelId="{61B69224-D881-4A90-8C4F-3664CBCF4DA7}" type="presParOf" srcId="{9131F168-B4E2-4FDF-8B64-5A15CD8B5459}" destId="{74A988C5-0DFF-4D61-A4D1-5897AAF4957B}" srcOrd="0" destOrd="0" presId="urn:microsoft.com/office/officeart/2005/8/layout/hierarchy6"/>
    <dgm:cxn modelId="{8DDCD22C-BC72-4B61-9913-DFB40E1FFE3D}" type="presParOf" srcId="{9131F168-B4E2-4FDF-8B64-5A15CD8B5459}" destId="{CB161448-0E5E-4F0D-92A6-8DFD80983D13}" srcOrd="1" destOrd="0" presId="urn:microsoft.com/office/officeart/2005/8/layout/hierarchy6"/>
    <dgm:cxn modelId="{90E6030E-376C-416B-87EE-AEBE6D819BB6}" type="presParOf" srcId="{B5B6E65D-2054-4A61-B6A9-DFD329140CAB}" destId="{CF358D8E-8AA5-4897-8C19-4C805F19285C}" srcOrd="2" destOrd="0" presId="urn:microsoft.com/office/officeart/2005/8/layout/hierarchy6"/>
    <dgm:cxn modelId="{BA9E138E-EE06-40DD-AE94-FEF9485F564A}" type="presParOf" srcId="{B5B6E65D-2054-4A61-B6A9-DFD329140CAB}" destId="{D621213C-DDCC-4465-90C2-0E638E8A0212}" srcOrd="3" destOrd="0" presId="urn:microsoft.com/office/officeart/2005/8/layout/hierarchy6"/>
    <dgm:cxn modelId="{41071EE8-EC6B-46D5-81D8-BE8F1158673E}" type="presParOf" srcId="{D621213C-DDCC-4465-90C2-0E638E8A0212}" destId="{550E7C95-37B7-4532-8F34-B3004EB2E2F6}" srcOrd="0" destOrd="0" presId="urn:microsoft.com/office/officeart/2005/8/layout/hierarchy6"/>
    <dgm:cxn modelId="{D3F632EE-F857-407B-A4BC-CF648A3757E4}" type="presParOf" srcId="{D621213C-DDCC-4465-90C2-0E638E8A0212}" destId="{DB69962E-E02D-47C6-A716-269D97A0187F}" srcOrd="1" destOrd="0" presId="urn:microsoft.com/office/officeart/2005/8/layout/hierarchy6"/>
    <dgm:cxn modelId="{11722146-8C59-49F6-B30C-DC012F45B216}" type="presParOf" srcId="{DB69962E-E02D-47C6-A716-269D97A0187F}" destId="{078544CC-4567-4BAC-BEE1-217325B8738E}" srcOrd="0" destOrd="0" presId="urn:microsoft.com/office/officeart/2005/8/layout/hierarchy6"/>
    <dgm:cxn modelId="{5256F7C7-67C5-43B4-8BAD-543785C15AC4}" type="presParOf" srcId="{DB69962E-E02D-47C6-A716-269D97A0187F}" destId="{2FE9FBEA-63AD-414B-8FC0-A65FBA83C615}" srcOrd="1" destOrd="0" presId="urn:microsoft.com/office/officeart/2005/8/layout/hierarchy6"/>
    <dgm:cxn modelId="{761A63A2-2B6E-44DD-B6D9-C33DBD452778}" type="presParOf" srcId="{2FE9FBEA-63AD-414B-8FC0-A65FBA83C615}" destId="{CB712A54-310A-4B99-BD9A-99610EFC94D2}" srcOrd="0" destOrd="0" presId="urn:microsoft.com/office/officeart/2005/8/layout/hierarchy6"/>
    <dgm:cxn modelId="{55FEBA40-5010-4048-B3F0-7C0A9BFA4E8D}" type="presParOf" srcId="{2FE9FBEA-63AD-414B-8FC0-A65FBA83C615}" destId="{4F4AEC80-E18C-45F4-9D2B-A918F5C67DFD}" srcOrd="1" destOrd="0" presId="urn:microsoft.com/office/officeart/2005/8/layout/hierarchy6"/>
    <dgm:cxn modelId="{DF2A426D-7196-435E-A32F-380EC9D46835}" type="presParOf" srcId="{7719B9D9-D088-410B-9D86-11E19BFCC689}" destId="{800FB53E-73D9-446F-8F60-747C2FD4C24A}" srcOrd="1" destOrd="0" presId="urn:microsoft.com/office/officeart/2005/8/layout/hierarchy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B8FED7-CC20-4F28-B6B5-05130AAB5359}"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BC4DC45-A9F8-4C01-862D-A5ED4E4C4544}">
      <dgm:prSet phldrT="[Text]"/>
      <dgm:spPr/>
      <dgm:t>
        <a:bodyPr/>
        <a:lstStyle/>
        <a:p>
          <a:r>
            <a:rPr lang="en-US" dirty="0"/>
            <a:t>Snohomish County Comprehensive Emergency Management Plan</a:t>
          </a:r>
        </a:p>
      </dgm:t>
    </dgm:pt>
    <dgm:pt modelId="{4A11C4C4-3016-4F8C-8D8F-3590F93A5EE6}" type="parTrans" cxnId="{16C6E0BF-2F1D-4229-ABB7-2B41EDD3F2E6}">
      <dgm:prSet/>
      <dgm:spPr/>
      <dgm:t>
        <a:bodyPr/>
        <a:lstStyle/>
        <a:p>
          <a:endParaRPr lang="en-US"/>
        </a:p>
      </dgm:t>
    </dgm:pt>
    <dgm:pt modelId="{B420C77B-4420-4DFB-B6BC-823E7358E402}" type="sibTrans" cxnId="{16C6E0BF-2F1D-4229-ABB7-2B41EDD3F2E6}">
      <dgm:prSet/>
      <dgm:spPr/>
      <dgm:t>
        <a:bodyPr/>
        <a:lstStyle/>
        <a:p>
          <a:endParaRPr lang="en-US"/>
        </a:p>
      </dgm:t>
    </dgm:pt>
    <dgm:pt modelId="{38286BE6-F755-4951-AA86-0358E0382493}" type="asst">
      <dgm:prSet phldrT="[Text]"/>
      <dgm:spPr/>
      <dgm:t>
        <a:bodyPr/>
        <a:lstStyle/>
        <a:p>
          <a:r>
            <a:rPr lang="en-US" dirty="0"/>
            <a:t>Emergency Support Function (ESF) Annexes</a:t>
          </a:r>
        </a:p>
      </dgm:t>
    </dgm:pt>
    <dgm:pt modelId="{03BAC2C5-E765-4390-9435-0D67745DA7A3}" type="parTrans" cxnId="{44EC2523-29F0-43D9-B699-6C4B4C43D087}">
      <dgm:prSet/>
      <dgm:spPr/>
      <dgm:t>
        <a:bodyPr/>
        <a:lstStyle/>
        <a:p>
          <a:endParaRPr lang="en-US"/>
        </a:p>
      </dgm:t>
    </dgm:pt>
    <dgm:pt modelId="{6D2C080A-8C0A-4132-986A-74E00B9FEAAB}" type="sibTrans" cxnId="{44EC2523-29F0-43D9-B699-6C4B4C43D087}">
      <dgm:prSet/>
      <dgm:spPr/>
      <dgm:t>
        <a:bodyPr/>
        <a:lstStyle/>
        <a:p>
          <a:endParaRPr lang="en-US"/>
        </a:p>
      </dgm:t>
    </dgm:pt>
    <dgm:pt modelId="{EE62921E-4284-402A-8B34-269EAB011EE0}">
      <dgm:prSet phldrT="[Text]"/>
      <dgm:spPr/>
      <dgm:t>
        <a:bodyPr/>
        <a:lstStyle/>
        <a:p>
          <a:r>
            <a:rPr lang="en-US" dirty="0"/>
            <a:t>Incident Specific Annexes</a:t>
          </a:r>
        </a:p>
      </dgm:t>
    </dgm:pt>
    <dgm:pt modelId="{99B7F733-9C87-4D1F-AA51-EC0FD3BC35DC}" type="parTrans" cxnId="{4C9172A8-F7AA-4669-8261-AF1079C42CD7}">
      <dgm:prSet/>
      <dgm:spPr/>
      <dgm:t>
        <a:bodyPr/>
        <a:lstStyle/>
        <a:p>
          <a:endParaRPr lang="en-US"/>
        </a:p>
      </dgm:t>
    </dgm:pt>
    <dgm:pt modelId="{80D7B083-DF71-434C-B3EF-B9EFB3A46328}" type="sibTrans" cxnId="{4C9172A8-F7AA-4669-8261-AF1079C42CD7}">
      <dgm:prSet/>
      <dgm:spPr/>
      <dgm:t>
        <a:bodyPr/>
        <a:lstStyle/>
        <a:p>
          <a:endParaRPr lang="en-US"/>
        </a:p>
      </dgm:t>
    </dgm:pt>
    <dgm:pt modelId="{4D5294EB-A904-4ABA-B1C8-BC12653D0FAD}">
      <dgm:prSet phldrT="[Text]"/>
      <dgm:spPr/>
      <dgm:t>
        <a:bodyPr/>
        <a:lstStyle/>
        <a:p>
          <a:r>
            <a:rPr lang="en-US" dirty="0"/>
            <a:t>Jurisdiction Specific CEMP Annexes</a:t>
          </a:r>
        </a:p>
      </dgm:t>
    </dgm:pt>
    <dgm:pt modelId="{9DA0C1E9-B337-4A72-99C8-74E3106028F6}" type="parTrans" cxnId="{C04E878F-4522-43E9-870E-56C678868762}">
      <dgm:prSet/>
      <dgm:spPr/>
      <dgm:t>
        <a:bodyPr/>
        <a:lstStyle/>
        <a:p>
          <a:endParaRPr lang="en-US"/>
        </a:p>
      </dgm:t>
    </dgm:pt>
    <dgm:pt modelId="{2197CC22-1E03-48CA-A671-DD518DE6D0B4}" type="sibTrans" cxnId="{C04E878F-4522-43E9-870E-56C678868762}">
      <dgm:prSet/>
      <dgm:spPr/>
      <dgm:t>
        <a:bodyPr/>
        <a:lstStyle/>
        <a:p>
          <a:endParaRPr lang="en-US"/>
        </a:p>
      </dgm:t>
    </dgm:pt>
    <dgm:pt modelId="{5D48CD1D-34D3-4B23-B252-F6743484B9B9}" type="asst">
      <dgm:prSet phldrT="[Text]"/>
      <dgm:spPr/>
      <dgm:t>
        <a:bodyPr/>
        <a:lstStyle/>
        <a:p>
          <a:r>
            <a:rPr lang="en-US" dirty="0"/>
            <a:t>Dam Emergency</a:t>
          </a:r>
        </a:p>
      </dgm:t>
    </dgm:pt>
    <dgm:pt modelId="{33F1143C-42A1-48C3-8C6D-314A81C449EF}" type="parTrans" cxnId="{58CFC647-60A6-4C82-83FB-3981FF0A9D9C}">
      <dgm:prSet/>
      <dgm:spPr/>
      <dgm:t>
        <a:bodyPr/>
        <a:lstStyle/>
        <a:p>
          <a:endParaRPr lang="en-US"/>
        </a:p>
      </dgm:t>
    </dgm:pt>
    <dgm:pt modelId="{3F52A58D-71EB-4648-91DD-530748C7378D}" type="sibTrans" cxnId="{58CFC647-60A6-4C82-83FB-3981FF0A9D9C}">
      <dgm:prSet/>
      <dgm:spPr/>
      <dgm:t>
        <a:bodyPr/>
        <a:lstStyle/>
        <a:p>
          <a:endParaRPr lang="en-US"/>
        </a:p>
      </dgm:t>
    </dgm:pt>
    <dgm:pt modelId="{C0F26B59-FEA6-42AC-9A52-7B0FC086C068}" type="asst">
      <dgm:prSet phldrT="[Text]"/>
      <dgm:spPr/>
      <dgm:t>
        <a:bodyPr/>
        <a:lstStyle/>
        <a:p>
          <a:r>
            <a:rPr lang="en-US" dirty="0"/>
            <a:t>Evacuation / Shelter-in-Place Appendix</a:t>
          </a:r>
        </a:p>
      </dgm:t>
    </dgm:pt>
    <dgm:pt modelId="{D62CAE0B-7B21-4DE9-A9B4-CDE819096747}" type="parTrans" cxnId="{8B338C31-F131-47AB-BFEC-D5EA4F7EC85F}">
      <dgm:prSet/>
      <dgm:spPr/>
      <dgm:t>
        <a:bodyPr/>
        <a:lstStyle/>
        <a:p>
          <a:endParaRPr lang="en-US"/>
        </a:p>
      </dgm:t>
    </dgm:pt>
    <dgm:pt modelId="{3C7870BB-FE74-4CBA-A9F5-B86ECE20C8BB}" type="sibTrans" cxnId="{8B338C31-F131-47AB-BFEC-D5EA4F7EC85F}">
      <dgm:prSet/>
      <dgm:spPr/>
      <dgm:t>
        <a:bodyPr/>
        <a:lstStyle/>
        <a:p>
          <a:endParaRPr lang="en-US"/>
        </a:p>
      </dgm:t>
    </dgm:pt>
    <dgm:pt modelId="{9891AE54-1F48-4F03-8CFB-47826FAFB32F}" type="asst">
      <dgm:prSet phldrT="[Text]"/>
      <dgm:spPr/>
      <dgm:t>
        <a:bodyPr/>
        <a:lstStyle/>
        <a:p>
          <a:r>
            <a:rPr lang="en-US" dirty="0"/>
            <a:t>Jurisdiction Specific Appendix</a:t>
          </a:r>
        </a:p>
      </dgm:t>
    </dgm:pt>
    <dgm:pt modelId="{90AC391A-6D24-4A0F-B3A1-A33EF5D65320}" type="parTrans" cxnId="{CD2EA49D-AF62-481C-BFC9-167F1494AD02}">
      <dgm:prSet/>
      <dgm:spPr/>
      <dgm:t>
        <a:bodyPr/>
        <a:lstStyle/>
        <a:p>
          <a:endParaRPr lang="en-US"/>
        </a:p>
      </dgm:t>
    </dgm:pt>
    <dgm:pt modelId="{588C6695-4FDE-429D-9D59-FDB49603BB1E}" type="sibTrans" cxnId="{CD2EA49D-AF62-481C-BFC9-167F1494AD02}">
      <dgm:prSet/>
      <dgm:spPr/>
      <dgm:t>
        <a:bodyPr/>
        <a:lstStyle/>
        <a:p>
          <a:endParaRPr lang="en-US"/>
        </a:p>
      </dgm:t>
    </dgm:pt>
    <dgm:pt modelId="{4850D536-913B-4811-906B-601E1C0927B8}" type="asst">
      <dgm:prSet phldrT="[Text]"/>
      <dgm:spPr/>
      <dgm:t>
        <a:bodyPr/>
        <a:lstStyle/>
        <a:p>
          <a:r>
            <a:rPr lang="en-US" dirty="0"/>
            <a:t>Checklists</a:t>
          </a:r>
        </a:p>
      </dgm:t>
    </dgm:pt>
    <dgm:pt modelId="{BF4911AA-C702-430D-9D9D-5E6D34544FDD}" type="parTrans" cxnId="{4792B1C3-40BE-483A-943F-76E31936D25F}">
      <dgm:prSet/>
      <dgm:spPr/>
      <dgm:t>
        <a:bodyPr/>
        <a:lstStyle/>
        <a:p>
          <a:endParaRPr lang="en-US"/>
        </a:p>
      </dgm:t>
    </dgm:pt>
    <dgm:pt modelId="{EEE74618-FC63-44AA-84E4-C18C75D98116}" type="sibTrans" cxnId="{4792B1C3-40BE-483A-943F-76E31936D25F}">
      <dgm:prSet/>
      <dgm:spPr/>
      <dgm:t>
        <a:bodyPr/>
        <a:lstStyle/>
        <a:p>
          <a:endParaRPr lang="en-US"/>
        </a:p>
      </dgm:t>
    </dgm:pt>
    <dgm:pt modelId="{DA07092C-F76A-4651-82C0-CCE8E1187155}" type="asst">
      <dgm:prSet phldrT="[Text]"/>
      <dgm:spPr/>
      <dgm:t>
        <a:bodyPr/>
        <a:lstStyle/>
        <a:p>
          <a:r>
            <a:rPr lang="en-US" dirty="0"/>
            <a:t>Alert, Warning and Public Information Appendix</a:t>
          </a:r>
        </a:p>
      </dgm:t>
    </dgm:pt>
    <dgm:pt modelId="{45C9EC06-38C4-46A7-B870-260A90C971CA}" type="sibTrans" cxnId="{D5688335-DA12-4B38-AB8B-23EE6C6050D4}">
      <dgm:prSet/>
      <dgm:spPr/>
      <dgm:t>
        <a:bodyPr/>
        <a:lstStyle/>
        <a:p>
          <a:endParaRPr lang="en-US"/>
        </a:p>
      </dgm:t>
    </dgm:pt>
    <dgm:pt modelId="{FC8FC132-464C-48C2-927F-72357136851E}" type="parTrans" cxnId="{D5688335-DA12-4B38-AB8B-23EE6C6050D4}">
      <dgm:prSet/>
      <dgm:spPr/>
      <dgm:t>
        <a:bodyPr/>
        <a:lstStyle/>
        <a:p>
          <a:endParaRPr lang="en-US"/>
        </a:p>
      </dgm:t>
    </dgm:pt>
    <dgm:pt modelId="{D57EE839-9261-4353-B8C5-D1D95FE88301}" type="asst">
      <dgm:prSet phldrT="[Text]"/>
      <dgm:spPr/>
      <dgm:t>
        <a:bodyPr/>
        <a:lstStyle/>
        <a:p>
          <a:r>
            <a:rPr lang="en-US" dirty="0"/>
            <a:t>Mass Care and Shelter Attachment</a:t>
          </a:r>
        </a:p>
      </dgm:t>
    </dgm:pt>
    <dgm:pt modelId="{8042F94C-7E74-489F-A353-EC1722746202}" type="parTrans" cxnId="{DBF8DDE0-B3D1-42C7-BF1D-0FB4CEC5492F}">
      <dgm:prSet/>
      <dgm:spPr/>
      <dgm:t>
        <a:bodyPr/>
        <a:lstStyle/>
        <a:p>
          <a:endParaRPr lang="en-US"/>
        </a:p>
      </dgm:t>
    </dgm:pt>
    <dgm:pt modelId="{0458A23B-D9BB-4324-A1B5-77AF2F161463}" type="sibTrans" cxnId="{DBF8DDE0-B3D1-42C7-BF1D-0FB4CEC5492F}">
      <dgm:prSet/>
      <dgm:spPr/>
      <dgm:t>
        <a:bodyPr/>
        <a:lstStyle/>
        <a:p>
          <a:endParaRPr lang="en-US"/>
        </a:p>
      </dgm:t>
    </dgm:pt>
    <dgm:pt modelId="{B2CE0EA5-F635-4F26-B199-BDEC90A8B6ED}" type="asst">
      <dgm:prSet phldrT="[Text]"/>
      <dgm:spPr/>
      <dgm:t>
        <a:bodyPr/>
        <a:lstStyle/>
        <a:p>
          <a:r>
            <a:rPr lang="en-US" dirty="0"/>
            <a:t>Pre-Approved Messaging</a:t>
          </a:r>
        </a:p>
      </dgm:t>
    </dgm:pt>
    <dgm:pt modelId="{EFD60200-6474-4533-A45D-D28113BA7F87}" type="parTrans" cxnId="{E7752820-7B5A-4A2E-ABE1-54CDA132A0C9}">
      <dgm:prSet/>
      <dgm:spPr/>
      <dgm:t>
        <a:bodyPr/>
        <a:lstStyle/>
        <a:p>
          <a:endParaRPr lang="en-US"/>
        </a:p>
      </dgm:t>
    </dgm:pt>
    <dgm:pt modelId="{E26930CF-8EA5-48EC-8B3E-C0EAEB98104E}" type="sibTrans" cxnId="{E7752820-7B5A-4A2E-ABE1-54CDA132A0C9}">
      <dgm:prSet/>
      <dgm:spPr/>
      <dgm:t>
        <a:bodyPr/>
        <a:lstStyle/>
        <a:p>
          <a:endParaRPr lang="en-US"/>
        </a:p>
      </dgm:t>
    </dgm:pt>
    <dgm:pt modelId="{0DBDBA13-65E1-4E67-AF49-86BD4612754B}" type="pres">
      <dgm:prSet presAssocID="{90B8FED7-CC20-4F28-B6B5-05130AAB5359}" presName="mainComposite" presStyleCnt="0">
        <dgm:presLayoutVars>
          <dgm:chPref val="1"/>
          <dgm:dir/>
          <dgm:animOne val="branch"/>
          <dgm:animLvl val="lvl"/>
          <dgm:resizeHandles val="exact"/>
        </dgm:presLayoutVars>
      </dgm:prSet>
      <dgm:spPr/>
    </dgm:pt>
    <dgm:pt modelId="{2DF2AC12-8F97-49D8-B928-CC42F8511966}" type="pres">
      <dgm:prSet presAssocID="{90B8FED7-CC20-4F28-B6B5-05130AAB5359}" presName="hierFlow" presStyleCnt="0"/>
      <dgm:spPr/>
    </dgm:pt>
    <dgm:pt modelId="{E1F6A451-E04E-436F-98B1-6B9799ADE598}" type="pres">
      <dgm:prSet presAssocID="{90B8FED7-CC20-4F28-B6B5-05130AAB5359}" presName="hierChild1" presStyleCnt="0">
        <dgm:presLayoutVars>
          <dgm:chPref val="1"/>
          <dgm:animOne val="branch"/>
          <dgm:animLvl val="lvl"/>
        </dgm:presLayoutVars>
      </dgm:prSet>
      <dgm:spPr/>
    </dgm:pt>
    <dgm:pt modelId="{58D0EB2F-0B77-4E42-AFD9-B8E04F824B85}" type="pres">
      <dgm:prSet presAssocID="{ABC4DC45-A9F8-4C01-862D-A5ED4E4C4544}" presName="Name14" presStyleCnt="0"/>
      <dgm:spPr/>
    </dgm:pt>
    <dgm:pt modelId="{77AFC35D-3B3B-465D-921A-4E55E2EBC11B}" type="pres">
      <dgm:prSet presAssocID="{ABC4DC45-A9F8-4C01-862D-A5ED4E4C4544}" presName="level1Shape" presStyleLbl="node0" presStyleIdx="0" presStyleCnt="1">
        <dgm:presLayoutVars>
          <dgm:chPref val="3"/>
        </dgm:presLayoutVars>
      </dgm:prSet>
      <dgm:spPr/>
    </dgm:pt>
    <dgm:pt modelId="{65C88E8E-9EEA-4FAF-AC27-11BE6115370F}" type="pres">
      <dgm:prSet presAssocID="{ABC4DC45-A9F8-4C01-862D-A5ED4E4C4544}" presName="hierChild2" presStyleCnt="0"/>
      <dgm:spPr/>
    </dgm:pt>
    <dgm:pt modelId="{635C9E34-BA3A-4387-9957-84CBAB2E1FCC}" type="pres">
      <dgm:prSet presAssocID="{03BAC2C5-E765-4390-9435-0D67745DA7A3}" presName="Name19" presStyleLbl="parChTrans1D2" presStyleIdx="0" presStyleCnt="3"/>
      <dgm:spPr/>
    </dgm:pt>
    <dgm:pt modelId="{BEDC5D04-784A-4DBC-90D1-621DC89EA101}" type="pres">
      <dgm:prSet presAssocID="{38286BE6-F755-4951-AA86-0358E0382493}" presName="Name21" presStyleCnt="0"/>
      <dgm:spPr/>
    </dgm:pt>
    <dgm:pt modelId="{A75A99C4-3F8E-4BEA-987A-C4E26CDA4CA8}" type="pres">
      <dgm:prSet presAssocID="{38286BE6-F755-4951-AA86-0358E0382493}" presName="level2Shape" presStyleLbl="asst1" presStyleIdx="0" presStyleCnt="1"/>
      <dgm:spPr/>
    </dgm:pt>
    <dgm:pt modelId="{C9437AD2-D4C7-43FF-960B-7F35C1EA50FA}" type="pres">
      <dgm:prSet presAssocID="{38286BE6-F755-4951-AA86-0358E0382493}" presName="hierChild3" presStyleCnt="0"/>
      <dgm:spPr/>
    </dgm:pt>
    <dgm:pt modelId="{E0790BA6-7CA2-4903-A22E-C67A5DFDB390}" type="pres">
      <dgm:prSet presAssocID="{99B7F733-9C87-4D1F-AA51-EC0FD3BC35DC}" presName="Name19" presStyleLbl="parChTrans1D2" presStyleIdx="1" presStyleCnt="3"/>
      <dgm:spPr/>
    </dgm:pt>
    <dgm:pt modelId="{DF8E0FED-16C5-4E5A-B407-3D135B96836B}" type="pres">
      <dgm:prSet presAssocID="{EE62921E-4284-402A-8B34-269EAB011EE0}" presName="Name21" presStyleCnt="0"/>
      <dgm:spPr/>
    </dgm:pt>
    <dgm:pt modelId="{7B449AE5-41F2-483C-BB6F-28ACFC2C9E59}" type="pres">
      <dgm:prSet presAssocID="{EE62921E-4284-402A-8B34-269EAB011EE0}" presName="level2Shape" presStyleLbl="node2" presStyleIdx="0" presStyleCnt="2"/>
      <dgm:spPr/>
    </dgm:pt>
    <dgm:pt modelId="{33F8EA7D-B8DD-4F91-B2CB-89F5D33104C7}" type="pres">
      <dgm:prSet presAssocID="{EE62921E-4284-402A-8B34-269EAB011EE0}" presName="hierChild3" presStyleCnt="0"/>
      <dgm:spPr/>
    </dgm:pt>
    <dgm:pt modelId="{1AF23DF5-00C7-4753-AFF0-92AA37CF7EFA}" type="pres">
      <dgm:prSet presAssocID="{33F1143C-42A1-48C3-8C6D-314A81C449EF}" presName="Name19" presStyleLbl="parChTrans1D3" presStyleIdx="0" presStyleCnt="1"/>
      <dgm:spPr/>
    </dgm:pt>
    <dgm:pt modelId="{7C3E36D5-1241-4CC6-BB9F-68100FA524F8}" type="pres">
      <dgm:prSet presAssocID="{5D48CD1D-34D3-4B23-B252-F6743484B9B9}" presName="Name21" presStyleCnt="0"/>
      <dgm:spPr/>
    </dgm:pt>
    <dgm:pt modelId="{CF7772D1-74D6-4A26-9DFD-89544B77EB08}" type="pres">
      <dgm:prSet presAssocID="{5D48CD1D-34D3-4B23-B252-F6743484B9B9}" presName="level2Shape" presStyleLbl="asst2" presStyleIdx="0" presStyleCnt="7"/>
      <dgm:spPr/>
    </dgm:pt>
    <dgm:pt modelId="{FEE3BDE9-B5A5-4BCB-9F2D-B39C09B75B99}" type="pres">
      <dgm:prSet presAssocID="{5D48CD1D-34D3-4B23-B252-F6743484B9B9}" presName="hierChild3" presStyleCnt="0"/>
      <dgm:spPr/>
    </dgm:pt>
    <dgm:pt modelId="{8288580A-ECB6-4E02-9912-679E45E1521F}" type="pres">
      <dgm:prSet presAssocID="{D62CAE0B-7B21-4DE9-A9B4-CDE819096747}" presName="Name19" presStyleLbl="parChTrans1D4" presStyleIdx="0" presStyleCnt="6"/>
      <dgm:spPr/>
    </dgm:pt>
    <dgm:pt modelId="{DE84F145-929F-4978-8B2E-24C6118A9777}" type="pres">
      <dgm:prSet presAssocID="{C0F26B59-FEA6-42AC-9A52-7B0FC086C068}" presName="Name21" presStyleCnt="0"/>
      <dgm:spPr/>
    </dgm:pt>
    <dgm:pt modelId="{073F8CD2-2DBF-4836-964B-D6FF9C5D427E}" type="pres">
      <dgm:prSet presAssocID="{C0F26B59-FEA6-42AC-9A52-7B0FC086C068}" presName="level2Shape" presStyleLbl="asst2" presStyleIdx="1" presStyleCnt="7"/>
      <dgm:spPr/>
    </dgm:pt>
    <dgm:pt modelId="{CD9341A4-104C-4298-8EDC-04E6BD50AD86}" type="pres">
      <dgm:prSet presAssocID="{C0F26B59-FEA6-42AC-9A52-7B0FC086C068}" presName="hierChild3" presStyleCnt="0"/>
      <dgm:spPr/>
    </dgm:pt>
    <dgm:pt modelId="{C9F2F414-8458-4E11-8E0F-7DDD4CC6735C}" type="pres">
      <dgm:prSet presAssocID="{8042F94C-7E74-489F-A353-EC1722746202}" presName="Name19" presStyleLbl="parChTrans1D4" presStyleIdx="1" presStyleCnt="6"/>
      <dgm:spPr/>
    </dgm:pt>
    <dgm:pt modelId="{619CCD4A-239D-48B2-A42E-90D6C99B7D93}" type="pres">
      <dgm:prSet presAssocID="{D57EE839-9261-4353-B8C5-D1D95FE88301}" presName="Name21" presStyleCnt="0"/>
      <dgm:spPr/>
    </dgm:pt>
    <dgm:pt modelId="{B9D805E2-E4A2-4C54-BCC8-23FBED3E1264}" type="pres">
      <dgm:prSet presAssocID="{D57EE839-9261-4353-B8C5-D1D95FE88301}" presName="level2Shape" presStyleLbl="asst2" presStyleIdx="2" presStyleCnt="7"/>
      <dgm:spPr/>
    </dgm:pt>
    <dgm:pt modelId="{54248A8E-544E-4E94-B59C-650BBEFC06F2}" type="pres">
      <dgm:prSet presAssocID="{D57EE839-9261-4353-B8C5-D1D95FE88301}" presName="hierChild3" presStyleCnt="0"/>
      <dgm:spPr/>
    </dgm:pt>
    <dgm:pt modelId="{6F9E0E03-493F-4F06-8713-84BC62E403BE}" type="pres">
      <dgm:prSet presAssocID="{FC8FC132-464C-48C2-927F-72357136851E}" presName="Name19" presStyleLbl="parChTrans1D4" presStyleIdx="2" presStyleCnt="6"/>
      <dgm:spPr/>
    </dgm:pt>
    <dgm:pt modelId="{1E5B1BA7-F6F3-43A0-ACA1-7A59CC3B7BAA}" type="pres">
      <dgm:prSet presAssocID="{DA07092C-F76A-4651-82C0-CCE8E1187155}" presName="Name21" presStyleCnt="0"/>
      <dgm:spPr/>
    </dgm:pt>
    <dgm:pt modelId="{64D3C621-B88E-41AA-B39F-E6A85AD1382D}" type="pres">
      <dgm:prSet presAssocID="{DA07092C-F76A-4651-82C0-CCE8E1187155}" presName="level2Shape" presStyleLbl="asst2" presStyleIdx="3" presStyleCnt="7"/>
      <dgm:spPr/>
    </dgm:pt>
    <dgm:pt modelId="{1C9E4F01-2AC8-4294-A9A5-B8F1B8210536}" type="pres">
      <dgm:prSet presAssocID="{DA07092C-F76A-4651-82C0-CCE8E1187155}" presName="hierChild3" presStyleCnt="0"/>
      <dgm:spPr/>
    </dgm:pt>
    <dgm:pt modelId="{A3DFC3A7-69C6-4FFB-9DD2-1F615E56B1B1}" type="pres">
      <dgm:prSet presAssocID="{EFD60200-6474-4533-A45D-D28113BA7F87}" presName="Name19" presStyleLbl="parChTrans1D4" presStyleIdx="3" presStyleCnt="6"/>
      <dgm:spPr/>
    </dgm:pt>
    <dgm:pt modelId="{CEB0BDE7-923C-41AE-A6BC-D332794D9EB3}" type="pres">
      <dgm:prSet presAssocID="{B2CE0EA5-F635-4F26-B199-BDEC90A8B6ED}" presName="Name21" presStyleCnt="0"/>
      <dgm:spPr/>
    </dgm:pt>
    <dgm:pt modelId="{00242EE7-2464-4E5D-8997-40EB834F2661}" type="pres">
      <dgm:prSet presAssocID="{B2CE0EA5-F635-4F26-B199-BDEC90A8B6ED}" presName="level2Shape" presStyleLbl="asst2" presStyleIdx="4" presStyleCnt="7"/>
      <dgm:spPr/>
    </dgm:pt>
    <dgm:pt modelId="{857F2D10-7DD3-48D1-BFDA-C1437EA543D5}" type="pres">
      <dgm:prSet presAssocID="{B2CE0EA5-F635-4F26-B199-BDEC90A8B6ED}" presName="hierChild3" presStyleCnt="0"/>
      <dgm:spPr/>
    </dgm:pt>
    <dgm:pt modelId="{C5676532-A714-4D07-8C74-796A24E1D0B1}" type="pres">
      <dgm:prSet presAssocID="{90AC391A-6D24-4A0F-B3A1-A33EF5D65320}" presName="Name19" presStyleLbl="parChTrans1D4" presStyleIdx="4" presStyleCnt="6"/>
      <dgm:spPr/>
    </dgm:pt>
    <dgm:pt modelId="{AC595BAD-8FBC-432A-9298-A8766BB945A3}" type="pres">
      <dgm:prSet presAssocID="{9891AE54-1F48-4F03-8CFB-47826FAFB32F}" presName="Name21" presStyleCnt="0"/>
      <dgm:spPr/>
    </dgm:pt>
    <dgm:pt modelId="{F2763E3B-023A-431A-9329-2D9AFCF3A207}" type="pres">
      <dgm:prSet presAssocID="{9891AE54-1F48-4F03-8CFB-47826FAFB32F}" presName="level2Shape" presStyleLbl="asst2" presStyleIdx="5" presStyleCnt="7"/>
      <dgm:spPr/>
    </dgm:pt>
    <dgm:pt modelId="{DD5ACF3C-EB9D-4E4B-826C-838FE5D54F5C}" type="pres">
      <dgm:prSet presAssocID="{9891AE54-1F48-4F03-8CFB-47826FAFB32F}" presName="hierChild3" presStyleCnt="0"/>
      <dgm:spPr/>
    </dgm:pt>
    <dgm:pt modelId="{02644551-AC3A-43DA-816E-60581C41226B}" type="pres">
      <dgm:prSet presAssocID="{BF4911AA-C702-430D-9D9D-5E6D34544FDD}" presName="Name19" presStyleLbl="parChTrans1D4" presStyleIdx="5" presStyleCnt="6"/>
      <dgm:spPr/>
    </dgm:pt>
    <dgm:pt modelId="{487D2B86-EE7E-48FC-8EB5-5FE9FC2B24F2}" type="pres">
      <dgm:prSet presAssocID="{4850D536-913B-4811-906B-601E1C0927B8}" presName="Name21" presStyleCnt="0"/>
      <dgm:spPr/>
    </dgm:pt>
    <dgm:pt modelId="{CFB56B71-C51F-4C40-8892-AD363A702AE4}" type="pres">
      <dgm:prSet presAssocID="{4850D536-913B-4811-906B-601E1C0927B8}" presName="level2Shape" presStyleLbl="asst2" presStyleIdx="6" presStyleCnt="7"/>
      <dgm:spPr/>
    </dgm:pt>
    <dgm:pt modelId="{B14A0122-7D8D-4049-955C-4C3470353703}" type="pres">
      <dgm:prSet presAssocID="{4850D536-913B-4811-906B-601E1C0927B8}" presName="hierChild3" presStyleCnt="0"/>
      <dgm:spPr/>
    </dgm:pt>
    <dgm:pt modelId="{65EA0AD4-CC36-419C-A57A-42641184764A}" type="pres">
      <dgm:prSet presAssocID="{9DA0C1E9-B337-4A72-99C8-74E3106028F6}" presName="Name19" presStyleLbl="parChTrans1D2" presStyleIdx="2" presStyleCnt="3"/>
      <dgm:spPr/>
    </dgm:pt>
    <dgm:pt modelId="{1EE8D2BF-D589-4E4A-9160-42CFE302673B}" type="pres">
      <dgm:prSet presAssocID="{4D5294EB-A904-4ABA-B1C8-BC12653D0FAD}" presName="Name21" presStyleCnt="0"/>
      <dgm:spPr/>
    </dgm:pt>
    <dgm:pt modelId="{51AB2645-8621-4C8F-B26A-B24F22254668}" type="pres">
      <dgm:prSet presAssocID="{4D5294EB-A904-4ABA-B1C8-BC12653D0FAD}" presName="level2Shape" presStyleLbl="node2" presStyleIdx="1" presStyleCnt="2"/>
      <dgm:spPr/>
    </dgm:pt>
    <dgm:pt modelId="{6C37DB52-6B13-4EC4-A105-3C83FC6C2209}" type="pres">
      <dgm:prSet presAssocID="{4D5294EB-A904-4ABA-B1C8-BC12653D0FAD}" presName="hierChild3" presStyleCnt="0"/>
      <dgm:spPr/>
    </dgm:pt>
    <dgm:pt modelId="{9DBD9C9E-1DDE-4D03-97A8-C03D83705E60}" type="pres">
      <dgm:prSet presAssocID="{90B8FED7-CC20-4F28-B6B5-05130AAB5359}" presName="bgShapesFlow" presStyleCnt="0"/>
      <dgm:spPr/>
    </dgm:pt>
  </dgm:ptLst>
  <dgm:cxnLst>
    <dgm:cxn modelId="{3E557000-6A67-4684-992F-B6B037467F2D}" type="presOf" srcId="{4D5294EB-A904-4ABA-B1C8-BC12653D0FAD}" destId="{51AB2645-8621-4C8F-B26A-B24F22254668}" srcOrd="0" destOrd="0" presId="urn:microsoft.com/office/officeart/2005/8/layout/hierarchy6"/>
    <dgm:cxn modelId="{88891320-EF8F-4DAD-84FA-2719D1EAA8DF}" type="presOf" srcId="{DA07092C-F76A-4651-82C0-CCE8E1187155}" destId="{64D3C621-B88E-41AA-B39F-E6A85AD1382D}" srcOrd="0" destOrd="0" presId="urn:microsoft.com/office/officeart/2005/8/layout/hierarchy6"/>
    <dgm:cxn modelId="{E7752820-7B5A-4A2E-ABE1-54CDA132A0C9}" srcId="{DA07092C-F76A-4651-82C0-CCE8E1187155}" destId="{B2CE0EA5-F635-4F26-B199-BDEC90A8B6ED}" srcOrd="0" destOrd="0" parTransId="{EFD60200-6474-4533-A45D-D28113BA7F87}" sibTransId="{E26930CF-8EA5-48EC-8B3E-C0EAEB98104E}"/>
    <dgm:cxn modelId="{44EC2523-29F0-43D9-B699-6C4B4C43D087}" srcId="{ABC4DC45-A9F8-4C01-862D-A5ED4E4C4544}" destId="{38286BE6-F755-4951-AA86-0358E0382493}" srcOrd="0" destOrd="0" parTransId="{03BAC2C5-E765-4390-9435-0D67745DA7A3}" sibTransId="{6D2C080A-8C0A-4132-986A-74E00B9FEAAB}"/>
    <dgm:cxn modelId="{ED1E5525-35A3-456C-8BD8-08B40180F2E8}" type="presOf" srcId="{FC8FC132-464C-48C2-927F-72357136851E}" destId="{6F9E0E03-493F-4F06-8713-84BC62E403BE}" srcOrd="0" destOrd="0" presId="urn:microsoft.com/office/officeart/2005/8/layout/hierarchy6"/>
    <dgm:cxn modelId="{8B338C31-F131-47AB-BFEC-D5EA4F7EC85F}" srcId="{5D48CD1D-34D3-4B23-B252-F6743484B9B9}" destId="{C0F26B59-FEA6-42AC-9A52-7B0FC086C068}" srcOrd="0" destOrd="0" parTransId="{D62CAE0B-7B21-4DE9-A9B4-CDE819096747}" sibTransId="{3C7870BB-FE74-4CBA-A9F5-B86ECE20C8BB}"/>
    <dgm:cxn modelId="{D5688335-DA12-4B38-AB8B-23EE6C6050D4}" srcId="{5D48CD1D-34D3-4B23-B252-F6743484B9B9}" destId="{DA07092C-F76A-4651-82C0-CCE8E1187155}" srcOrd="1" destOrd="0" parTransId="{FC8FC132-464C-48C2-927F-72357136851E}" sibTransId="{45C9EC06-38C4-46A7-B870-260A90C971CA}"/>
    <dgm:cxn modelId="{EE786241-959C-4EBE-85C6-8523B9282DCC}" type="presOf" srcId="{33F1143C-42A1-48C3-8C6D-314A81C449EF}" destId="{1AF23DF5-00C7-4753-AFF0-92AA37CF7EFA}" srcOrd="0" destOrd="0" presId="urn:microsoft.com/office/officeart/2005/8/layout/hierarchy6"/>
    <dgm:cxn modelId="{2EE73942-8B7F-4E14-8D38-49BCD954A788}" type="presOf" srcId="{D57EE839-9261-4353-B8C5-D1D95FE88301}" destId="{B9D805E2-E4A2-4C54-BCC8-23FBED3E1264}" srcOrd="0" destOrd="0" presId="urn:microsoft.com/office/officeart/2005/8/layout/hierarchy6"/>
    <dgm:cxn modelId="{58CFC647-60A6-4C82-83FB-3981FF0A9D9C}" srcId="{EE62921E-4284-402A-8B34-269EAB011EE0}" destId="{5D48CD1D-34D3-4B23-B252-F6743484B9B9}" srcOrd="0" destOrd="0" parTransId="{33F1143C-42A1-48C3-8C6D-314A81C449EF}" sibTransId="{3F52A58D-71EB-4648-91DD-530748C7378D}"/>
    <dgm:cxn modelId="{C4EADE49-AA18-4226-B8E1-C7C4EC4FFB82}" type="presOf" srcId="{B2CE0EA5-F635-4F26-B199-BDEC90A8B6ED}" destId="{00242EE7-2464-4E5D-8997-40EB834F2661}" srcOrd="0" destOrd="0" presId="urn:microsoft.com/office/officeart/2005/8/layout/hierarchy6"/>
    <dgm:cxn modelId="{109DF56A-3B84-4244-AAF4-B4AF28E1CE40}" type="presOf" srcId="{ABC4DC45-A9F8-4C01-862D-A5ED4E4C4544}" destId="{77AFC35D-3B3B-465D-921A-4E55E2EBC11B}" srcOrd="0" destOrd="0" presId="urn:microsoft.com/office/officeart/2005/8/layout/hierarchy6"/>
    <dgm:cxn modelId="{E7A1EE6F-CF4A-4883-837A-3B6883C4E13A}" type="presOf" srcId="{BF4911AA-C702-430D-9D9D-5E6D34544FDD}" destId="{02644551-AC3A-43DA-816E-60581C41226B}" srcOrd="0" destOrd="0" presId="urn:microsoft.com/office/officeart/2005/8/layout/hierarchy6"/>
    <dgm:cxn modelId="{C04E878F-4522-43E9-870E-56C678868762}" srcId="{ABC4DC45-A9F8-4C01-862D-A5ED4E4C4544}" destId="{4D5294EB-A904-4ABA-B1C8-BC12653D0FAD}" srcOrd="2" destOrd="0" parTransId="{9DA0C1E9-B337-4A72-99C8-74E3106028F6}" sibTransId="{2197CC22-1E03-48CA-A671-DD518DE6D0B4}"/>
    <dgm:cxn modelId="{62628590-A304-4B3E-BB70-83F777B9FB8D}" type="presOf" srcId="{90AC391A-6D24-4A0F-B3A1-A33EF5D65320}" destId="{C5676532-A714-4D07-8C74-796A24E1D0B1}" srcOrd="0" destOrd="0" presId="urn:microsoft.com/office/officeart/2005/8/layout/hierarchy6"/>
    <dgm:cxn modelId="{CD2EA49D-AF62-481C-BFC9-167F1494AD02}" srcId="{5D48CD1D-34D3-4B23-B252-F6743484B9B9}" destId="{9891AE54-1F48-4F03-8CFB-47826FAFB32F}" srcOrd="2" destOrd="0" parTransId="{90AC391A-6D24-4A0F-B3A1-A33EF5D65320}" sibTransId="{588C6695-4FDE-429D-9D59-FDB49603BB1E}"/>
    <dgm:cxn modelId="{4C9172A8-F7AA-4669-8261-AF1079C42CD7}" srcId="{ABC4DC45-A9F8-4C01-862D-A5ED4E4C4544}" destId="{EE62921E-4284-402A-8B34-269EAB011EE0}" srcOrd="1" destOrd="0" parTransId="{99B7F733-9C87-4D1F-AA51-EC0FD3BC35DC}" sibTransId="{80D7B083-DF71-434C-B3EF-B9EFB3A46328}"/>
    <dgm:cxn modelId="{42EB6AAB-F31D-4204-8A45-361785151A3C}" type="presOf" srcId="{4850D536-913B-4811-906B-601E1C0927B8}" destId="{CFB56B71-C51F-4C40-8892-AD363A702AE4}" srcOrd="0" destOrd="0" presId="urn:microsoft.com/office/officeart/2005/8/layout/hierarchy6"/>
    <dgm:cxn modelId="{AC4EC2B1-EC66-486F-8EFF-D8AA1480ABB8}" type="presOf" srcId="{C0F26B59-FEA6-42AC-9A52-7B0FC086C068}" destId="{073F8CD2-2DBF-4836-964B-D6FF9C5D427E}" srcOrd="0" destOrd="0" presId="urn:microsoft.com/office/officeart/2005/8/layout/hierarchy6"/>
    <dgm:cxn modelId="{16C6E0BF-2F1D-4229-ABB7-2B41EDD3F2E6}" srcId="{90B8FED7-CC20-4F28-B6B5-05130AAB5359}" destId="{ABC4DC45-A9F8-4C01-862D-A5ED4E4C4544}" srcOrd="0" destOrd="0" parTransId="{4A11C4C4-3016-4F8C-8D8F-3590F93A5EE6}" sibTransId="{B420C77B-4420-4DFB-B6BC-823E7358E402}"/>
    <dgm:cxn modelId="{4792B1C3-40BE-483A-943F-76E31936D25F}" srcId="{9891AE54-1F48-4F03-8CFB-47826FAFB32F}" destId="{4850D536-913B-4811-906B-601E1C0927B8}" srcOrd="0" destOrd="0" parTransId="{BF4911AA-C702-430D-9D9D-5E6D34544FDD}" sibTransId="{EEE74618-FC63-44AA-84E4-C18C75D98116}"/>
    <dgm:cxn modelId="{575D10D9-3BCE-4DD9-9F70-85AB9F4FEA7D}" type="presOf" srcId="{8042F94C-7E74-489F-A353-EC1722746202}" destId="{C9F2F414-8458-4E11-8E0F-7DDD4CC6735C}" srcOrd="0" destOrd="0" presId="urn:microsoft.com/office/officeart/2005/8/layout/hierarchy6"/>
    <dgm:cxn modelId="{25FDFFDE-049E-4F66-973A-8F13B1D21801}" type="presOf" srcId="{9891AE54-1F48-4F03-8CFB-47826FAFB32F}" destId="{F2763E3B-023A-431A-9329-2D9AFCF3A207}" srcOrd="0" destOrd="0" presId="urn:microsoft.com/office/officeart/2005/8/layout/hierarchy6"/>
    <dgm:cxn modelId="{DBF8DDE0-B3D1-42C7-BF1D-0FB4CEC5492F}" srcId="{C0F26B59-FEA6-42AC-9A52-7B0FC086C068}" destId="{D57EE839-9261-4353-B8C5-D1D95FE88301}" srcOrd="0" destOrd="0" parTransId="{8042F94C-7E74-489F-A353-EC1722746202}" sibTransId="{0458A23B-D9BB-4324-A1B5-77AF2F161463}"/>
    <dgm:cxn modelId="{4D431AE5-DE7E-4A2C-A7AE-D674688377AF}" type="presOf" srcId="{D62CAE0B-7B21-4DE9-A9B4-CDE819096747}" destId="{8288580A-ECB6-4E02-9912-679E45E1521F}" srcOrd="0" destOrd="0" presId="urn:microsoft.com/office/officeart/2005/8/layout/hierarchy6"/>
    <dgm:cxn modelId="{A4C7CAE8-7813-46EA-8571-875DADC13D10}" type="presOf" srcId="{EE62921E-4284-402A-8B34-269EAB011EE0}" destId="{7B449AE5-41F2-483C-BB6F-28ACFC2C9E59}" srcOrd="0" destOrd="0" presId="urn:microsoft.com/office/officeart/2005/8/layout/hierarchy6"/>
    <dgm:cxn modelId="{3BE007E9-3975-4F33-8FC2-D61D0700042A}" type="presOf" srcId="{03BAC2C5-E765-4390-9435-0D67745DA7A3}" destId="{635C9E34-BA3A-4387-9957-84CBAB2E1FCC}" srcOrd="0" destOrd="0" presId="urn:microsoft.com/office/officeart/2005/8/layout/hierarchy6"/>
    <dgm:cxn modelId="{61B729F6-8181-4695-8B15-D78F7A87D6D7}" type="presOf" srcId="{5D48CD1D-34D3-4B23-B252-F6743484B9B9}" destId="{CF7772D1-74D6-4A26-9DFD-89544B77EB08}" srcOrd="0" destOrd="0" presId="urn:microsoft.com/office/officeart/2005/8/layout/hierarchy6"/>
    <dgm:cxn modelId="{76A950F6-E243-40E1-9223-8DBF41C7B616}" type="presOf" srcId="{EFD60200-6474-4533-A45D-D28113BA7F87}" destId="{A3DFC3A7-69C6-4FFB-9DD2-1F615E56B1B1}" srcOrd="0" destOrd="0" presId="urn:microsoft.com/office/officeart/2005/8/layout/hierarchy6"/>
    <dgm:cxn modelId="{A42BCEF6-633B-48DA-A4B7-5600A6CCA1EF}" type="presOf" srcId="{9DA0C1E9-B337-4A72-99C8-74E3106028F6}" destId="{65EA0AD4-CC36-419C-A57A-42641184764A}" srcOrd="0" destOrd="0" presId="urn:microsoft.com/office/officeart/2005/8/layout/hierarchy6"/>
    <dgm:cxn modelId="{87E8C8F7-339F-4856-BD76-CB95C6EA6D6A}" type="presOf" srcId="{99B7F733-9C87-4D1F-AA51-EC0FD3BC35DC}" destId="{E0790BA6-7CA2-4903-A22E-C67A5DFDB390}" srcOrd="0" destOrd="0" presId="urn:microsoft.com/office/officeart/2005/8/layout/hierarchy6"/>
    <dgm:cxn modelId="{493F10F8-D999-4F2E-85C6-27CAE022B0BF}" type="presOf" srcId="{38286BE6-F755-4951-AA86-0358E0382493}" destId="{A75A99C4-3F8E-4BEA-987A-C4E26CDA4CA8}" srcOrd="0" destOrd="0" presId="urn:microsoft.com/office/officeart/2005/8/layout/hierarchy6"/>
    <dgm:cxn modelId="{5A3977FE-9BC7-47B4-A04E-B073057A7769}" type="presOf" srcId="{90B8FED7-CC20-4F28-B6B5-05130AAB5359}" destId="{0DBDBA13-65E1-4E67-AF49-86BD4612754B}" srcOrd="0" destOrd="0" presId="urn:microsoft.com/office/officeart/2005/8/layout/hierarchy6"/>
    <dgm:cxn modelId="{F2CB7A73-140F-4499-8327-B0D42E745C97}" type="presParOf" srcId="{0DBDBA13-65E1-4E67-AF49-86BD4612754B}" destId="{2DF2AC12-8F97-49D8-B928-CC42F8511966}" srcOrd="0" destOrd="0" presId="urn:microsoft.com/office/officeart/2005/8/layout/hierarchy6"/>
    <dgm:cxn modelId="{91272866-674F-400B-BEE3-6783C709CAA1}" type="presParOf" srcId="{2DF2AC12-8F97-49D8-B928-CC42F8511966}" destId="{E1F6A451-E04E-436F-98B1-6B9799ADE598}" srcOrd="0" destOrd="0" presId="urn:microsoft.com/office/officeart/2005/8/layout/hierarchy6"/>
    <dgm:cxn modelId="{9BCBA531-1313-4E01-9B80-5DA41F62AE71}" type="presParOf" srcId="{E1F6A451-E04E-436F-98B1-6B9799ADE598}" destId="{58D0EB2F-0B77-4E42-AFD9-B8E04F824B85}" srcOrd="0" destOrd="0" presId="urn:microsoft.com/office/officeart/2005/8/layout/hierarchy6"/>
    <dgm:cxn modelId="{9442003F-CA3E-46DF-AC5D-724377CF7230}" type="presParOf" srcId="{58D0EB2F-0B77-4E42-AFD9-B8E04F824B85}" destId="{77AFC35D-3B3B-465D-921A-4E55E2EBC11B}" srcOrd="0" destOrd="0" presId="urn:microsoft.com/office/officeart/2005/8/layout/hierarchy6"/>
    <dgm:cxn modelId="{7D96D902-B92C-47FA-B0E8-7A90FB6F0DD8}" type="presParOf" srcId="{58D0EB2F-0B77-4E42-AFD9-B8E04F824B85}" destId="{65C88E8E-9EEA-4FAF-AC27-11BE6115370F}" srcOrd="1" destOrd="0" presId="urn:microsoft.com/office/officeart/2005/8/layout/hierarchy6"/>
    <dgm:cxn modelId="{E1C0CC4B-3F75-4F29-ADB4-82CF33F5F9AD}" type="presParOf" srcId="{65C88E8E-9EEA-4FAF-AC27-11BE6115370F}" destId="{635C9E34-BA3A-4387-9957-84CBAB2E1FCC}" srcOrd="0" destOrd="0" presId="urn:microsoft.com/office/officeart/2005/8/layout/hierarchy6"/>
    <dgm:cxn modelId="{AA4F39F4-FDF6-4B75-97F4-F6E66562860B}" type="presParOf" srcId="{65C88E8E-9EEA-4FAF-AC27-11BE6115370F}" destId="{BEDC5D04-784A-4DBC-90D1-621DC89EA101}" srcOrd="1" destOrd="0" presId="urn:microsoft.com/office/officeart/2005/8/layout/hierarchy6"/>
    <dgm:cxn modelId="{5B98A153-FA5C-449B-A420-6B01BC653C72}" type="presParOf" srcId="{BEDC5D04-784A-4DBC-90D1-621DC89EA101}" destId="{A75A99C4-3F8E-4BEA-987A-C4E26CDA4CA8}" srcOrd="0" destOrd="0" presId="urn:microsoft.com/office/officeart/2005/8/layout/hierarchy6"/>
    <dgm:cxn modelId="{860F52A7-DD94-42AA-AC91-EF3480BF7A52}" type="presParOf" srcId="{BEDC5D04-784A-4DBC-90D1-621DC89EA101}" destId="{C9437AD2-D4C7-43FF-960B-7F35C1EA50FA}" srcOrd="1" destOrd="0" presId="urn:microsoft.com/office/officeart/2005/8/layout/hierarchy6"/>
    <dgm:cxn modelId="{CDA03F2E-3649-4607-A9FF-22C9331170C3}" type="presParOf" srcId="{65C88E8E-9EEA-4FAF-AC27-11BE6115370F}" destId="{E0790BA6-7CA2-4903-A22E-C67A5DFDB390}" srcOrd="2" destOrd="0" presId="urn:microsoft.com/office/officeart/2005/8/layout/hierarchy6"/>
    <dgm:cxn modelId="{7D9849A4-58A9-4C90-98E1-3D7FA2A045F3}" type="presParOf" srcId="{65C88E8E-9EEA-4FAF-AC27-11BE6115370F}" destId="{DF8E0FED-16C5-4E5A-B407-3D135B96836B}" srcOrd="3" destOrd="0" presId="urn:microsoft.com/office/officeart/2005/8/layout/hierarchy6"/>
    <dgm:cxn modelId="{F00628C5-370A-42D8-BBD3-F6A80AFBB328}" type="presParOf" srcId="{DF8E0FED-16C5-4E5A-B407-3D135B96836B}" destId="{7B449AE5-41F2-483C-BB6F-28ACFC2C9E59}" srcOrd="0" destOrd="0" presId="urn:microsoft.com/office/officeart/2005/8/layout/hierarchy6"/>
    <dgm:cxn modelId="{39856CDF-B467-4312-91EC-4AEAB2D6E12A}" type="presParOf" srcId="{DF8E0FED-16C5-4E5A-B407-3D135B96836B}" destId="{33F8EA7D-B8DD-4F91-B2CB-89F5D33104C7}" srcOrd="1" destOrd="0" presId="urn:microsoft.com/office/officeart/2005/8/layout/hierarchy6"/>
    <dgm:cxn modelId="{F762042B-EFEC-4F20-8B78-9D17BF425021}" type="presParOf" srcId="{33F8EA7D-B8DD-4F91-B2CB-89F5D33104C7}" destId="{1AF23DF5-00C7-4753-AFF0-92AA37CF7EFA}" srcOrd="0" destOrd="0" presId="urn:microsoft.com/office/officeart/2005/8/layout/hierarchy6"/>
    <dgm:cxn modelId="{1B2F0E8D-F1D3-4752-954E-7CB4B4A550EB}" type="presParOf" srcId="{33F8EA7D-B8DD-4F91-B2CB-89F5D33104C7}" destId="{7C3E36D5-1241-4CC6-BB9F-68100FA524F8}" srcOrd="1" destOrd="0" presId="urn:microsoft.com/office/officeart/2005/8/layout/hierarchy6"/>
    <dgm:cxn modelId="{F73ED879-B21A-4380-9E4F-9E152B859906}" type="presParOf" srcId="{7C3E36D5-1241-4CC6-BB9F-68100FA524F8}" destId="{CF7772D1-74D6-4A26-9DFD-89544B77EB08}" srcOrd="0" destOrd="0" presId="urn:microsoft.com/office/officeart/2005/8/layout/hierarchy6"/>
    <dgm:cxn modelId="{656265A0-EEEE-4C84-9250-FFC22FAF3E47}" type="presParOf" srcId="{7C3E36D5-1241-4CC6-BB9F-68100FA524F8}" destId="{FEE3BDE9-B5A5-4BCB-9F2D-B39C09B75B99}" srcOrd="1" destOrd="0" presId="urn:microsoft.com/office/officeart/2005/8/layout/hierarchy6"/>
    <dgm:cxn modelId="{7508B05E-D27E-4ADC-8F77-D828E7C969D0}" type="presParOf" srcId="{FEE3BDE9-B5A5-4BCB-9F2D-B39C09B75B99}" destId="{8288580A-ECB6-4E02-9912-679E45E1521F}" srcOrd="0" destOrd="0" presId="urn:microsoft.com/office/officeart/2005/8/layout/hierarchy6"/>
    <dgm:cxn modelId="{74956B34-9720-4176-BE20-22B7097578D1}" type="presParOf" srcId="{FEE3BDE9-B5A5-4BCB-9F2D-B39C09B75B99}" destId="{DE84F145-929F-4978-8B2E-24C6118A9777}" srcOrd="1" destOrd="0" presId="urn:microsoft.com/office/officeart/2005/8/layout/hierarchy6"/>
    <dgm:cxn modelId="{66CC9576-12C8-427A-B7F2-9A3C08C09A0E}" type="presParOf" srcId="{DE84F145-929F-4978-8B2E-24C6118A9777}" destId="{073F8CD2-2DBF-4836-964B-D6FF9C5D427E}" srcOrd="0" destOrd="0" presId="urn:microsoft.com/office/officeart/2005/8/layout/hierarchy6"/>
    <dgm:cxn modelId="{2C153689-D844-4990-93BA-137A67B07550}" type="presParOf" srcId="{DE84F145-929F-4978-8B2E-24C6118A9777}" destId="{CD9341A4-104C-4298-8EDC-04E6BD50AD86}" srcOrd="1" destOrd="0" presId="urn:microsoft.com/office/officeart/2005/8/layout/hierarchy6"/>
    <dgm:cxn modelId="{70852086-38BF-4EDB-A3BB-168B005CD4BF}" type="presParOf" srcId="{CD9341A4-104C-4298-8EDC-04E6BD50AD86}" destId="{C9F2F414-8458-4E11-8E0F-7DDD4CC6735C}" srcOrd="0" destOrd="0" presId="urn:microsoft.com/office/officeart/2005/8/layout/hierarchy6"/>
    <dgm:cxn modelId="{49A3C024-C776-4087-9A80-0E9B77FC49C4}" type="presParOf" srcId="{CD9341A4-104C-4298-8EDC-04E6BD50AD86}" destId="{619CCD4A-239D-48B2-A42E-90D6C99B7D93}" srcOrd="1" destOrd="0" presId="urn:microsoft.com/office/officeart/2005/8/layout/hierarchy6"/>
    <dgm:cxn modelId="{60289424-ABC1-4B0B-8F55-0615C023B1A7}" type="presParOf" srcId="{619CCD4A-239D-48B2-A42E-90D6C99B7D93}" destId="{B9D805E2-E4A2-4C54-BCC8-23FBED3E1264}" srcOrd="0" destOrd="0" presId="urn:microsoft.com/office/officeart/2005/8/layout/hierarchy6"/>
    <dgm:cxn modelId="{3AE8A52A-FFD2-47C4-9D10-E0D92D4B4AFB}" type="presParOf" srcId="{619CCD4A-239D-48B2-A42E-90D6C99B7D93}" destId="{54248A8E-544E-4E94-B59C-650BBEFC06F2}" srcOrd="1" destOrd="0" presId="urn:microsoft.com/office/officeart/2005/8/layout/hierarchy6"/>
    <dgm:cxn modelId="{EE4E1D44-A771-4F43-B655-F104569BC35C}" type="presParOf" srcId="{FEE3BDE9-B5A5-4BCB-9F2D-B39C09B75B99}" destId="{6F9E0E03-493F-4F06-8713-84BC62E403BE}" srcOrd="2" destOrd="0" presId="urn:microsoft.com/office/officeart/2005/8/layout/hierarchy6"/>
    <dgm:cxn modelId="{5DC57B08-A024-4C5F-B04B-8A52AB5582FC}" type="presParOf" srcId="{FEE3BDE9-B5A5-4BCB-9F2D-B39C09B75B99}" destId="{1E5B1BA7-F6F3-43A0-ACA1-7A59CC3B7BAA}" srcOrd="3" destOrd="0" presId="urn:microsoft.com/office/officeart/2005/8/layout/hierarchy6"/>
    <dgm:cxn modelId="{7F3B1F4D-57AF-4A65-913E-70EC6AD89D3A}" type="presParOf" srcId="{1E5B1BA7-F6F3-43A0-ACA1-7A59CC3B7BAA}" destId="{64D3C621-B88E-41AA-B39F-E6A85AD1382D}" srcOrd="0" destOrd="0" presId="urn:microsoft.com/office/officeart/2005/8/layout/hierarchy6"/>
    <dgm:cxn modelId="{82AFDDC9-6ECA-47F9-94C4-06BEE5445183}" type="presParOf" srcId="{1E5B1BA7-F6F3-43A0-ACA1-7A59CC3B7BAA}" destId="{1C9E4F01-2AC8-4294-A9A5-B8F1B8210536}" srcOrd="1" destOrd="0" presId="urn:microsoft.com/office/officeart/2005/8/layout/hierarchy6"/>
    <dgm:cxn modelId="{60EC0956-6A46-4690-9D47-1E86E6D35D6A}" type="presParOf" srcId="{1C9E4F01-2AC8-4294-A9A5-B8F1B8210536}" destId="{A3DFC3A7-69C6-4FFB-9DD2-1F615E56B1B1}" srcOrd="0" destOrd="0" presId="urn:microsoft.com/office/officeart/2005/8/layout/hierarchy6"/>
    <dgm:cxn modelId="{9656AAB3-4594-4CDE-BE12-E2E2C83D7F7C}" type="presParOf" srcId="{1C9E4F01-2AC8-4294-A9A5-B8F1B8210536}" destId="{CEB0BDE7-923C-41AE-A6BC-D332794D9EB3}" srcOrd="1" destOrd="0" presId="urn:microsoft.com/office/officeart/2005/8/layout/hierarchy6"/>
    <dgm:cxn modelId="{8CE5ACA2-4768-4259-A5F0-88DE2EC5A4F8}" type="presParOf" srcId="{CEB0BDE7-923C-41AE-A6BC-D332794D9EB3}" destId="{00242EE7-2464-4E5D-8997-40EB834F2661}" srcOrd="0" destOrd="0" presId="urn:microsoft.com/office/officeart/2005/8/layout/hierarchy6"/>
    <dgm:cxn modelId="{CCB7DF74-3C59-4EDB-9272-CB5A1DC5F72E}" type="presParOf" srcId="{CEB0BDE7-923C-41AE-A6BC-D332794D9EB3}" destId="{857F2D10-7DD3-48D1-BFDA-C1437EA543D5}" srcOrd="1" destOrd="0" presId="urn:microsoft.com/office/officeart/2005/8/layout/hierarchy6"/>
    <dgm:cxn modelId="{F122D494-E0DE-43F4-AC1D-FA0D8FD9399A}" type="presParOf" srcId="{FEE3BDE9-B5A5-4BCB-9F2D-B39C09B75B99}" destId="{C5676532-A714-4D07-8C74-796A24E1D0B1}" srcOrd="4" destOrd="0" presId="urn:microsoft.com/office/officeart/2005/8/layout/hierarchy6"/>
    <dgm:cxn modelId="{445FCDCC-E594-442E-9640-96A6648021E2}" type="presParOf" srcId="{FEE3BDE9-B5A5-4BCB-9F2D-B39C09B75B99}" destId="{AC595BAD-8FBC-432A-9298-A8766BB945A3}" srcOrd="5" destOrd="0" presId="urn:microsoft.com/office/officeart/2005/8/layout/hierarchy6"/>
    <dgm:cxn modelId="{81B14D20-7180-436B-8336-52C777F50C49}" type="presParOf" srcId="{AC595BAD-8FBC-432A-9298-A8766BB945A3}" destId="{F2763E3B-023A-431A-9329-2D9AFCF3A207}" srcOrd="0" destOrd="0" presId="urn:microsoft.com/office/officeart/2005/8/layout/hierarchy6"/>
    <dgm:cxn modelId="{2849F63A-B3AD-4A30-907C-E82B380477A1}" type="presParOf" srcId="{AC595BAD-8FBC-432A-9298-A8766BB945A3}" destId="{DD5ACF3C-EB9D-4E4B-826C-838FE5D54F5C}" srcOrd="1" destOrd="0" presId="urn:microsoft.com/office/officeart/2005/8/layout/hierarchy6"/>
    <dgm:cxn modelId="{E8E522C1-AA60-4AAD-B033-99A82035C3A8}" type="presParOf" srcId="{DD5ACF3C-EB9D-4E4B-826C-838FE5D54F5C}" destId="{02644551-AC3A-43DA-816E-60581C41226B}" srcOrd="0" destOrd="0" presId="urn:microsoft.com/office/officeart/2005/8/layout/hierarchy6"/>
    <dgm:cxn modelId="{B9772092-0C55-47AD-A830-78D75F8F51B6}" type="presParOf" srcId="{DD5ACF3C-EB9D-4E4B-826C-838FE5D54F5C}" destId="{487D2B86-EE7E-48FC-8EB5-5FE9FC2B24F2}" srcOrd="1" destOrd="0" presId="urn:microsoft.com/office/officeart/2005/8/layout/hierarchy6"/>
    <dgm:cxn modelId="{714E7E6B-72CA-490F-A827-06643F27FC7A}" type="presParOf" srcId="{487D2B86-EE7E-48FC-8EB5-5FE9FC2B24F2}" destId="{CFB56B71-C51F-4C40-8892-AD363A702AE4}" srcOrd="0" destOrd="0" presId="urn:microsoft.com/office/officeart/2005/8/layout/hierarchy6"/>
    <dgm:cxn modelId="{FFA9651D-D394-47D3-AEDE-D361A861FFAC}" type="presParOf" srcId="{487D2B86-EE7E-48FC-8EB5-5FE9FC2B24F2}" destId="{B14A0122-7D8D-4049-955C-4C3470353703}" srcOrd="1" destOrd="0" presId="urn:microsoft.com/office/officeart/2005/8/layout/hierarchy6"/>
    <dgm:cxn modelId="{2C38835D-4D2F-4BEE-9B71-B3457598BB81}" type="presParOf" srcId="{65C88E8E-9EEA-4FAF-AC27-11BE6115370F}" destId="{65EA0AD4-CC36-419C-A57A-42641184764A}" srcOrd="4" destOrd="0" presId="urn:microsoft.com/office/officeart/2005/8/layout/hierarchy6"/>
    <dgm:cxn modelId="{5B899267-2D24-4079-92F3-3CD1F84CB8A6}" type="presParOf" srcId="{65C88E8E-9EEA-4FAF-AC27-11BE6115370F}" destId="{1EE8D2BF-D589-4E4A-9160-42CFE302673B}" srcOrd="5" destOrd="0" presId="urn:microsoft.com/office/officeart/2005/8/layout/hierarchy6"/>
    <dgm:cxn modelId="{BDCF1076-D5E8-4796-A5DC-9F33BB49C919}" type="presParOf" srcId="{1EE8D2BF-D589-4E4A-9160-42CFE302673B}" destId="{51AB2645-8621-4C8F-B26A-B24F22254668}" srcOrd="0" destOrd="0" presId="urn:microsoft.com/office/officeart/2005/8/layout/hierarchy6"/>
    <dgm:cxn modelId="{1F2D4A5E-FF3B-4004-8680-4F316AB8FA48}" type="presParOf" srcId="{1EE8D2BF-D589-4E4A-9160-42CFE302673B}" destId="{6C37DB52-6B13-4EC4-A105-3C83FC6C2209}" srcOrd="1" destOrd="0" presId="urn:microsoft.com/office/officeart/2005/8/layout/hierarchy6"/>
    <dgm:cxn modelId="{415757EC-9A45-456F-9AFA-E495A06528BA}" type="presParOf" srcId="{0DBDBA13-65E1-4E67-AF49-86BD4612754B}" destId="{9DBD9C9E-1DDE-4D03-97A8-C03D83705E6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45662B-ADC1-4FAF-A9BD-A7A8600B6325}"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A3B5C8A5-784A-45C7-9FBE-78743E1DAA58}">
      <dgm:prSet phldrT="[Text]"/>
      <dgm:spPr/>
      <dgm:t>
        <a:bodyPr/>
        <a:lstStyle/>
        <a:p>
          <a:r>
            <a:rPr lang="en-US" dirty="0"/>
            <a:t>Snohomish County Hazard Mitigation Plan</a:t>
          </a:r>
        </a:p>
      </dgm:t>
    </dgm:pt>
    <dgm:pt modelId="{BA85BEC8-4C54-4C9B-B3F5-669D1C01F567}" type="parTrans" cxnId="{BAD4D559-C6D9-428D-9FBA-AB7BB65010CB}">
      <dgm:prSet/>
      <dgm:spPr/>
      <dgm:t>
        <a:bodyPr/>
        <a:lstStyle/>
        <a:p>
          <a:endParaRPr lang="en-US"/>
        </a:p>
      </dgm:t>
    </dgm:pt>
    <dgm:pt modelId="{12CE06C3-F012-4CE6-86A3-0611D92F9BE6}" type="sibTrans" cxnId="{BAD4D559-C6D9-428D-9FBA-AB7BB65010CB}">
      <dgm:prSet/>
      <dgm:spPr/>
      <dgm:t>
        <a:bodyPr/>
        <a:lstStyle/>
        <a:p>
          <a:endParaRPr lang="en-US"/>
        </a:p>
      </dgm:t>
    </dgm:pt>
    <dgm:pt modelId="{9A948081-77D7-4966-ACF0-02FEF707BC76}">
      <dgm:prSet phldrT="[Text]"/>
      <dgm:spPr/>
      <dgm:t>
        <a:bodyPr/>
        <a:lstStyle/>
        <a:p>
          <a:r>
            <a:rPr lang="en-US" dirty="0"/>
            <a:t>Risk Assessment</a:t>
          </a:r>
        </a:p>
      </dgm:t>
    </dgm:pt>
    <dgm:pt modelId="{FAAC846B-77F9-43CD-91A9-E3E96C224F2E}" type="parTrans" cxnId="{E9306D66-9E5C-4F23-BA16-E78BC82ECC93}">
      <dgm:prSet/>
      <dgm:spPr/>
      <dgm:t>
        <a:bodyPr/>
        <a:lstStyle/>
        <a:p>
          <a:endParaRPr lang="en-US"/>
        </a:p>
      </dgm:t>
    </dgm:pt>
    <dgm:pt modelId="{24735C5E-0008-4922-8A5F-68B14D5B7640}" type="sibTrans" cxnId="{E9306D66-9E5C-4F23-BA16-E78BC82ECC93}">
      <dgm:prSet/>
      <dgm:spPr/>
      <dgm:t>
        <a:bodyPr/>
        <a:lstStyle/>
        <a:p>
          <a:endParaRPr lang="en-US"/>
        </a:p>
      </dgm:t>
    </dgm:pt>
    <dgm:pt modelId="{C7FF4C1E-0FC6-42E4-8770-75A999FD6EF1}">
      <dgm:prSet phldrT="[Text]"/>
      <dgm:spPr/>
      <dgm:t>
        <a:bodyPr/>
        <a:lstStyle/>
        <a:p>
          <a:r>
            <a:rPr lang="en-US" dirty="0"/>
            <a:t>Dam Failure</a:t>
          </a:r>
        </a:p>
      </dgm:t>
    </dgm:pt>
    <dgm:pt modelId="{E562BEA1-E336-4F1D-8DD0-64EA646E12F8}" type="parTrans" cxnId="{3DD984C4-9934-4C33-951D-F71694B66F11}">
      <dgm:prSet/>
      <dgm:spPr/>
      <dgm:t>
        <a:bodyPr/>
        <a:lstStyle/>
        <a:p>
          <a:endParaRPr lang="en-US"/>
        </a:p>
      </dgm:t>
    </dgm:pt>
    <dgm:pt modelId="{1492D0CC-8D47-4BF7-8282-3F1C2F815535}" type="sibTrans" cxnId="{3DD984C4-9934-4C33-951D-F71694B66F11}">
      <dgm:prSet/>
      <dgm:spPr/>
      <dgm:t>
        <a:bodyPr/>
        <a:lstStyle/>
        <a:p>
          <a:endParaRPr lang="en-US"/>
        </a:p>
      </dgm:t>
    </dgm:pt>
    <dgm:pt modelId="{3D7840CB-BFC2-4E00-9B39-C4C3643EA7E4}">
      <dgm:prSet phldrT="[Text]"/>
      <dgm:spPr/>
      <dgm:t>
        <a:bodyPr/>
        <a:lstStyle/>
        <a:p>
          <a:r>
            <a:rPr lang="en-US" dirty="0"/>
            <a:t>Jurisdiction Specific Annex</a:t>
          </a:r>
        </a:p>
      </dgm:t>
    </dgm:pt>
    <dgm:pt modelId="{67D2D589-59E7-4F29-A668-09FF05B2153C}" type="parTrans" cxnId="{E22F1954-FD58-4E24-A4BC-29530B3E8620}">
      <dgm:prSet/>
      <dgm:spPr/>
      <dgm:t>
        <a:bodyPr/>
        <a:lstStyle/>
        <a:p>
          <a:endParaRPr lang="en-US"/>
        </a:p>
      </dgm:t>
    </dgm:pt>
    <dgm:pt modelId="{140E5DAF-0BA4-4056-B44F-5142993160FE}" type="sibTrans" cxnId="{E22F1954-FD58-4E24-A4BC-29530B3E8620}">
      <dgm:prSet/>
      <dgm:spPr/>
      <dgm:t>
        <a:bodyPr/>
        <a:lstStyle/>
        <a:p>
          <a:endParaRPr lang="en-US"/>
        </a:p>
      </dgm:t>
    </dgm:pt>
    <dgm:pt modelId="{D0C3D97A-5E56-4CF2-891E-4816A9A50795}">
      <dgm:prSet phldrT="[Text]"/>
      <dgm:spPr/>
      <dgm:t>
        <a:bodyPr/>
        <a:lstStyle/>
        <a:p>
          <a:r>
            <a:rPr lang="en-US" dirty="0"/>
            <a:t>Mitigation Actions</a:t>
          </a:r>
        </a:p>
      </dgm:t>
    </dgm:pt>
    <dgm:pt modelId="{72D60D4B-6214-475B-82C5-9DEA111123C1}" type="parTrans" cxnId="{B45F75A3-47DE-4DDD-AA7A-882767174F0F}">
      <dgm:prSet/>
      <dgm:spPr/>
      <dgm:t>
        <a:bodyPr/>
        <a:lstStyle/>
        <a:p>
          <a:endParaRPr lang="en-US"/>
        </a:p>
      </dgm:t>
    </dgm:pt>
    <dgm:pt modelId="{2097DFB0-6555-4668-AC71-8069F6027E5B}" type="sibTrans" cxnId="{B45F75A3-47DE-4DDD-AA7A-882767174F0F}">
      <dgm:prSet/>
      <dgm:spPr/>
      <dgm:t>
        <a:bodyPr/>
        <a:lstStyle/>
        <a:p>
          <a:endParaRPr lang="en-US"/>
        </a:p>
      </dgm:t>
    </dgm:pt>
    <dgm:pt modelId="{7719B9D9-D088-410B-9D86-11E19BFCC689}" type="pres">
      <dgm:prSet presAssocID="{E845662B-ADC1-4FAF-A9BD-A7A8600B6325}" presName="mainComposite" presStyleCnt="0">
        <dgm:presLayoutVars>
          <dgm:chPref val="1"/>
          <dgm:dir/>
          <dgm:animOne val="branch"/>
          <dgm:animLvl val="lvl"/>
          <dgm:resizeHandles val="exact"/>
        </dgm:presLayoutVars>
      </dgm:prSet>
      <dgm:spPr/>
    </dgm:pt>
    <dgm:pt modelId="{75B3C97D-AC68-4E4F-B198-1C4C5B1CADDC}" type="pres">
      <dgm:prSet presAssocID="{E845662B-ADC1-4FAF-A9BD-A7A8600B6325}" presName="hierFlow" presStyleCnt="0"/>
      <dgm:spPr/>
    </dgm:pt>
    <dgm:pt modelId="{F963D7C4-FC7E-4272-B1EF-C4973AAB1FA0}" type="pres">
      <dgm:prSet presAssocID="{E845662B-ADC1-4FAF-A9BD-A7A8600B6325}" presName="hierChild1" presStyleCnt="0">
        <dgm:presLayoutVars>
          <dgm:chPref val="1"/>
          <dgm:animOne val="branch"/>
          <dgm:animLvl val="lvl"/>
        </dgm:presLayoutVars>
      </dgm:prSet>
      <dgm:spPr/>
    </dgm:pt>
    <dgm:pt modelId="{30997429-CA7C-4405-858F-B607A607D898}" type="pres">
      <dgm:prSet presAssocID="{A3B5C8A5-784A-45C7-9FBE-78743E1DAA58}" presName="Name14" presStyleCnt="0"/>
      <dgm:spPr/>
    </dgm:pt>
    <dgm:pt modelId="{A8F0B16D-836C-4C33-87FC-E6E83BCD4966}" type="pres">
      <dgm:prSet presAssocID="{A3B5C8A5-784A-45C7-9FBE-78743E1DAA58}" presName="level1Shape" presStyleLbl="node0" presStyleIdx="0" presStyleCnt="1">
        <dgm:presLayoutVars>
          <dgm:chPref val="3"/>
        </dgm:presLayoutVars>
      </dgm:prSet>
      <dgm:spPr/>
    </dgm:pt>
    <dgm:pt modelId="{B5B6E65D-2054-4A61-B6A9-DFD329140CAB}" type="pres">
      <dgm:prSet presAssocID="{A3B5C8A5-784A-45C7-9FBE-78743E1DAA58}" presName="hierChild2" presStyleCnt="0"/>
      <dgm:spPr/>
    </dgm:pt>
    <dgm:pt modelId="{6CEB0F84-5967-4E49-872A-80B44DD39A80}" type="pres">
      <dgm:prSet presAssocID="{FAAC846B-77F9-43CD-91A9-E3E96C224F2E}" presName="Name19" presStyleLbl="parChTrans1D2" presStyleIdx="0" presStyleCnt="2"/>
      <dgm:spPr/>
    </dgm:pt>
    <dgm:pt modelId="{FC10DEF7-1358-42FE-89BC-6EBD1D41A384}" type="pres">
      <dgm:prSet presAssocID="{9A948081-77D7-4966-ACF0-02FEF707BC76}" presName="Name21" presStyleCnt="0"/>
      <dgm:spPr/>
    </dgm:pt>
    <dgm:pt modelId="{0AAA3A33-8873-4579-94E7-00F3131D596E}" type="pres">
      <dgm:prSet presAssocID="{9A948081-77D7-4966-ACF0-02FEF707BC76}" presName="level2Shape" presStyleLbl="node2" presStyleIdx="0" presStyleCnt="2"/>
      <dgm:spPr/>
    </dgm:pt>
    <dgm:pt modelId="{36C9D233-1729-4818-9B1D-CB96B8DCAA3F}" type="pres">
      <dgm:prSet presAssocID="{9A948081-77D7-4966-ACF0-02FEF707BC76}" presName="hierChild3" presStyleCnt="0"/>
      <dgm:spPr/>
    </dgm:pt>
    <dgm:pt modelId="{EB6A81F6-DDFE-456B-9F72-E17D094B2418}" type="pres">
      <dgm:prSet presAssocID="{E562BEA1-E336-4F1D-8DD0-64EA646E12F8}" presName="Name19" presStyleLbl="parChTrans1D3" presStyleIdx="0" presStyleCnt="2"/>
      <dgm:spPr/>
    </dgm:pt>
    <dgm:pt modelId="{9131F168-B4E2-4FDF-8B64-5A15CD8B5459}" type="pres">
      <dgm:prSet presAssocID="{C7FF4C1E-0FC6-42E4-8770-75A999FD6EF1}" presName="Name21" presStyleCnt="0"/>
      <dgm:spPr/>
    </dgm:pt>
    <dgm:pt modelId="{74A988C5-0DFF-4D61-A4D1-5897AAF4957B}" type="pres">
      <dgm:prSet presAssocID="{C7FF4C1E-0FC6-42E4-8770-75A999FD6EF1}" presName="level2Shape" presStyleLbl="node3" presStyleIdx="0" presStyleCnt="2"/>
      <dgm:spPr/>
    </dgm:pt>
    <dgm:pt modelId="{CB161448-0E5E-4F0D-92A6-8DFD80983D13}" type="pres">
      <dgm:prSet presAssocID="{C7FF4C1E-0FC6-42E4-8770-75A999FD6EF1}" presName="hierChild3" presStyleCnt="0"/>
      <dgm:spPr/>
    </dgm:pt>
    <dgm:pt modelId="{CF358D8E-8AA5-4897-8C19-4C805F19285C}" type="pres">
      <dgm:prSet presAssocID="{67D2D589-59E7-4F29-A668-09FF05B2153C}" presName="Name19" presStyleLbl="parChTrans1D2" presStyleIdx="1" presStyleCnt="2"/>
      <dgm:spPr/>
    </dgm:pt>
    <dgm:pt modelId="{D621213C-DDCC-4465-90C2-0E638E8A0212}" type="pres">
      <dgm:prSet presAssocID="{3D7840CB-BFC2-4E00-9B39-C4C3643EA7E4}" presName="Name21" presStyleCnt="0"/>
      <dgm:spPr/>
    </dgm:pt>
    <dgm:pt modelId="{550E7C95-37B7-4532-8F34-B3004EB2E2F6}" type="pres">
      <dgm:prSet presAssocID="{3D7840CB-BFC2-4E00-9B39-C4C3643EA7E4}" presName="level2Shape" presStyleLbl="node2" presStyleIdx="1" presStyleCnt="2"/>
      <dgm:spPr/>
    </dgm:pt>
    <dgm:pt modelId="{DB69962E-E02D-47C6-A716-269D97A0187F}" type="pres">
      <dgm:prSet presAssocID="{3D7840CB-BFC2-4E00-9B39-C4C3643EA7E4}" presName="hierChild3" presStyleCnt="0"/>
      <dgm:spPr/>
    </dgm:pt>
    <dgm:pt modelId="{078544CC-4567-4BAC-BEE1-217325B8738E}" type="pres">
      <dgm:prSet presAssocID="{72D60D4B-6214-475B-82C5-9DEA111123C1}" presName="Name19" presStyleLbl="parChTrans1D3" presStyleIdx="1" presStyleCnt="2"/>
      <dgm:spPr/>
    </dgm:pt>
    <dgm:pt modelId="{2FE9FBEA-63AD-414B-8FC0-A65FBA83C615}" type="pres">
      <dgm:prSet presAssocID="{D0C3D97A-5E56-4CF2-891E-4816A9A50795}" presName="Name21" presStyleCnt="0"/>
      <dgm:spPr/>
    </dgm:pt>
    <dgm:pt modelId="{CB712A54-310A-4B99-BD9A-99610EFC94D2}" type="pres">
      <dgm:prSet presAssocID="{D0C3D97A-5E56-4CF2-891E-4816A9A50795}" presName="level2Shape" presStyleLbl="node3" presStyleIdx="1" presStyleCnt="2"/>
      <dgm:spPr/>
    </dgm:pt>
    <dgm:pt modelId="{4F4AEC80-E18C-45F4-9D2B-A918F5C67DFD}" type="pres">
      <dgm:prSet presAssocID="{D0C3D97A-5E56-4CF2-891E-4816A9A50795}" presName="hierChild3" presStyleCnt="0"/>
      <dgm:spPr/>
    </dgm:pt>
    <dgm:pt modelId="{800FB53E-73D9-446F-8F60-747C2FD4C24A}" type="pres">
      <dgm:prSet presAssocID="{E845662B-ADC1-4FAF-A9BD-A7A8600B6325}" presName="bgShapesFlow" presStyleCnt="0"/>
      <dgm:spPr/>
    </dgm:pt>
  </dgm:ptLst>
  <dgm:cxnLst>
    <dgm:cxn modelId="{24A5682D-F5D3-4EDB-AADD-80D5C87802E8}" type="presOf" srcId="{E562BEA1-E336-4F1D-8DD0-64EA646E12F8}" destId="{EB6A81F6-DDFE-456B-9F72-E17D094B2418}" srcOrd="0" destOrd="0" presId="urn:microsoft.com/office/officeart/2005/8/layout/hierarchy6"/>
    <dgm:cxn modelId="{0447D243-DF7C-4643-9C37-53F0C246373B}" type="presOf" srcId="{E845662B-ADC1-4FAF-A9BD-A7A8600B6325}" destId="{7719B9D9-D088-410B-9D86-11E19BFCC689}" srcOrd="0" destOrd="0" presId="urn:microsoft.com/office/officeart/2005/8/layout/hierarchy6"/>
    <dgm:cxn modelId="{E9306D66-9E5C-4F23-BA16-E78BC82ECC93}" srcId="{A3B5C8A5-784A-45C7-9FBE-78743E1DAA58}" destId="{9A948081-77D7-4966-ACF0-02FEF707BC76}" srcOrd="0" destOrd="0" parTransId="{FAAC846B-77F9-43CD-91A9-E3E96C224F2E}" sibTransId="{24735C5E-0008-4922-8A5F-68B14D5B7640}"/>
    <dgm:cxn modelId="{1ACD1448-03A6-49FF-A7C4-6331977EC1DA}" type="presOf" srcId="{3D7840CB-BFC2-4E00-9B39-C4C3643EA7E4}" destId="{550E7C95-37B7-4532-8F34-B3004EB2E2F6}" srcOrd="0" destOrd="0" presId="urn:microsoft.com/office/officeart/2005/8/layout/hierarchy6"/>
    <dgm:cxn modelId="{54DFFF50-171E-4BCF-B200-E0EF4092DB57}" type="presOf" srcId="{FAAC846B-77F9-43CD-91A9-E3E96C224F2E}" destId="{6CEB0F84-5967-4E49-872A-80B44DD39A80}" srcOrd="0" destOrd="0" presId="urn:microsoft.com/office/officeart/2005/8/layout/hierarchy6"/>
    <dgm:cxn modelId="{E22F1954-FD58-4E24-A4BC-29530B3E8620}" srcId="{A3B5C8A5-784A-45C7-9FBE-78743E1DAA58}" destId="{3D7840CB-BFC2-4E00-9B39-C4C3643EA7E4}" srcOrd="1" destOrd="0" parTransId="{67D2D589-59E7-4F29-A668-09FF05B2153C}" sibTransId="{140E5DAF-0BA4-4056-B44F-5142993160FE}"/>
    <dgm:cxn modelId="{BAD4D559-C6D9-428D-9FBA-AB7BB65010CB}" srcId="{E845662B-ADC1-4FAF-A9BD-A7A8600B6325}" destId="{A3B5C8A5-784A-45C7-9FBE-78743E1DAA58}" srcOrd="0" destOrd="0" parTransId="{BA85BEC8-4C54-4C9B-B3F5-669D1C01F567}" sibTransId="{12CE06C3-F012-4CE6-86A3-0611D92F9BE6}"/>
    <dgm:cxn modelId="{5A379888-1F8A-460A-9779-2FDC6EB3E103}" type="presOf" srcId="{9A948081-77D7-4966-ACF0-02FEF707BC76}" destId="{0AAA3A33-8873-4579-94E7-00F3131D596E}" srcOrd="0" destOrd="0" presId="urn:microsoft.com/office/officeart/2005/8/layout/hierarchy6"/>
    <dgm:cxn modelId="{B45F75A3-47DE-4DDD-AA7A-882767174F0F}" srcId="{3D7840CB-BFC2-4E00-9B39-C4C3643EA7E4}" destId="{D0C3D97A-5E56-4CF2-891E-4816A9A50795}" srcOrd="0" destOrd="0" parTransId="{72D60D4B-6214-475B-82C5-9DEA111123C1}" sibTransId="{2097DFB0-6555-4668-AC71-8069F6027E5B}"/>
    <dgm:cxn modelId="{F396CFB1-CA48-42EA-B909-E562F2C236DB}" type="presOf" srcId="{C7FF4C1E-0FC6-42E4-8770-75A999FD6EF1}" destId="{74A988C5-0DFF-4D61-A4D1-5897AAF4957B}" srcOrd="0" destOrd="0" presId="urn:microsoft.com/office/officeart/2005/8/layout/hierarchy6"/>
    <dgm:cxn modelId="{330258BD-4D9B-4FCF-9601-241247DD9D29}" type="presOf" srcId="{A3B5C8A5-784A-45C7-9FBE-78743E1DAA58}" destId="{A8F0B16D-836C-4C33-87FC-E6E83BCD4966}" srcOrd="0" destOrd="0" presId="urn:microsoft.com/office/officeart/2005/8/layout/hierarchy6"/>
    <dgm:cxn modelId="{A10B7BBF-2AC3-4A00-AC06-520B4C5E0493}" type="presOf" srcId="{67D2D589-59E7-4F29-A668-09FF05B2153C}" destId="{CF358D8E-8AA5-4897-8C19-4C805F19285C}" srcOrd="0" destOrd="0" presId="urn:microsoft.com/office/officeart/2005/8/layout/hierarchy6"/>
    <dgm:cxn modelId="{3DD984C4-9934-4C33-951D-F71694B66F11}" srcId="{9A948081-77D7-4966-ACF0-02FEF707BC76}" destId="{C7FF4C1E-0FC6-42E4-8770-75A999FD6EF1}" srcOrd="0" destOrd="0" parTransId="{E562BEA1-E336-4F1D-8DD0-64EA646E12F8}" sibTransId="{1492D0CC-8D47-4BF7-8282-3F1C2F815535}"/>
    <dgm:cxn modelId="{93487AD7-06BD-4278-8147-851DFF2F99C4}" type="presOf" srcId="{72D60D4B-6214-475B-82C5-9DEA111123C1}" destId="{078544CC-4567-4BAC-BEE1-217325B8738E}" srcOrd="0" destOrd="0" presId="urn:microsoft.com/office/officeart/2005/8/layout/hierarchy6"/>
    <dgm:cxn modelId="{612E58F3-D50F-451C-8666-8EFD23ECACD6}" type="presOf" srcId="{D0C3D97A-5E56-4CF2-891E-4816A9A50795}" destId="{CB712A54-310A-4B99-BD9A-99610EFC94D2}" srcOrd="0" destOrd="0" presId="urn:microsoft.com/office/officeart/2005/8/layout/hierarchy6"/>
    <dgm:cxn modelId="{DC196CCA-0290-4A26-8BA0-A6DE275F6279}" type="presParOf" srcId="{7719B9D9-D088-410B-9D86-11E19BFCC689}" destId="{75B3C97D-AC68-4E4F-B198-1C4C5B1CADDC}" srcOrd="0" destOrd="0" presId="urn:microsoft.com/office/officeart/2005/8/layout/hierarchy6"/>
    <dgm:cxn modelId="{FBF4AF79-66F9-4671-A983-A316B3915FC2}" type="presParOf" srcId="{75B3C97D-AC68-4E4F-B198-1C4C5B1CADDC}" destId="{F963D7C4-FC7E-4272-B1EF-C4973AAB1FA0}" srcOrd="0" destOrd="0" presId="urn:microsoft.com/office/officeart/2005/8/layout/hierarchy6"/>
    <dgm:cxn modelId="{B82E4360-5A3D-4AB2-B131-8A1E3D4F1F1E}" type="presParOf" srcId="{F963D7C4-FC7E-4272-B1EF-C4973AAB1FA0}" destId="{30997429-CA7C-4405-858F-B607A607D898}" srcOrd="0" destOrd="0" presId="urn:microsoft.com/office/officeart/2005/8/layout/hierarchy6"/>
    <dgm:cxn modelId="{0BFABE59-F955-4A81-921C-59E8BFF54ACE}" type="presParOf" srcId="{30997429-CA7C-4405-858F-B607A607D898}" destId="{A8F0B16D-836C-4C33-87FC-E6E83BCD4966}" srcOrd="0" destOrd="0" presId="urn:microsoft.com/office/officeart/2005/8/layout/hierarchy6"/>
    <dgm:cxn modelId="{AED4D8F5-231F-4787-9A86-011F245C73A6}" type="presParOf" srcId="{30997429-CA7C-4405-858F-B607A607D898}" destId="{B5B6E65D-2054-4A61-B6A9-DFD329140CAB}" srcOrd="1" destOrd="0" presId="urn:microsoft.com/office/officeart/2005/8/layout/hierarchy6"/>
    <dgm:cxn modelId="{038E928C-3634-407B-A3FE-B2FCA7BDE1C6}" type="presParOf" srcId="{B5B6E65D-2054-4A61-B6A9-DFD329140CAB}" destId="{6CEB0F84-5967-4E49-872A-80B44DD39A80}" srcOrd="0" destOrd="0" presId="urn:microsoft.com/office/officeart/2005/8/layout/hierarchy6"/>
    <dgm:cxn modelId="{6C6B0CA7-9FD9-4904-ABDC-867C5D85F2A6}" type="presParOf" srcId="{B5B6E65D-2054-4A61-B6A9-DFD329140CAB}" destId="{FC10DEF7-1358-42FE-89BC-6EBD1D41A384}" srcOrd="1" destOrd="0" presId="urn:microsoft.com/office/officeart/2005/8/layout/hierarchy6"/>
    <dgm:cxn modelId="{52F03D97-0989-4D33-8399-A8817A6007B8}" type="presParOf" srcId="{FC10DEF7-1358-42FE-89BC-6EBD1D41A384}" destId="{0AAA3A33-8873-4579-94E7-00F3131D596E}" srcOrd="0" destOrd="0" presId="urn:microsoft.com/office/officeart/2005/8/layout/hierarchy6"/>
    <dgm:cxn modelId="{5C74B6AE-806B-4541-B666-A9223D8ACBBA}" type="presParOf" srcId="{FC10DEF7-1358-42FE-89BC-6EBD1D41A384}" destId="{36C9D233-1729-4818-9B1D-CB96B8DCAA3F}" srcOrd="1" destOrd="0" presId="urn:microsoft.com/office/officeart/2005/8/layout/hierarchy6"/>
    <dgm:cxn modelId="{E06CFFB5-17D3-4EEC-89A9-E54A1BB2F7C7}" type="presParOf" srcId="{36C9D233-1729-4818-9B1D-CB96B8DCAA3F}" destId="{EB6A81F6-DDFE-456B-9F72-E17D094B2418}" srcOrd="0" destOrd="0" presId="urn:microsoft.com/office/officeart/2005/8/layout/hierarchy6"/>
    <dgm:cxn modelId="{A72DCE89-B6A7-4412-9A4A-0DEFC30CCF0F}" type="presParOf" srcId="{36C9D233-1729-4818-9B1D-CB96B8DCAA3F}" destId="{9131F168-B4E2-4FDF-8B64-5A15CD8B5459}" srcOrd="1" destOrd="0" presId="urn:microsoft.com/office/officeart/2005/8/layout/hierarchy6"/>
    <dgm:cxn modelId="{FBAD42BD-B83D-4B2D-83AA-7460DED4A2A6}" type="presParOf" srcId="{9131F168-B4E2-4FDF-8B64-5A15CD8B5459}" destId="{74A988C5-0DFF-4D61-A4D1-5897AAF4957B}" srcOrd="0" destOrd="0" presId="urn:microsoft.com/office/officeart/2005/8/layout/hierarchy6"/>
    <dgm:cxn modelId="{7735A3AD-5B5D-4BF8-9288-D5C22BC5553E}" type="presParOf" srcId="{9131F168-B4E2-4FDF-8B64-5A15CD8B5459}" destId="{CB161448-0E5E-4F0D-92A6-8DFD80983D13}" srcOrd="1" destOrd="0" presId="urn:microsoft.com/office/officeart/2005/8/layout/hierarchy6"/>
    <dgm:cxn modelId="{61DAD2B2-3A50-4739-B1EA-37FC49C72352}" type="presParOf" srcId="{B5B6E65D-2054-4A61-B6A9-DFD329140CAB}" destId="{CF358D8E-8AA5-4897-8C19-4C805F19285C}" srcOrd="2" destOrd="0" presId="urn:microsoft.com/office/officeart/2005/8/layout/hierarchy6"/>
    <dgm:cxn modelId="{980DFBC3-5F67-474C-997B-DFA6C6411287}" type="presParOf" srcId="{B5B6E65D-2054-4A61-B6A9-DFD329140CAB}" destId="{D621213C-DDCC-4465-90C2-0E638E8A0212}" srcOrd="3" destOrd="0" presId="urn:microsoft.com/office/officeart/2005/8/layout/hierarchy6"/>
    <dgm:cxn modelId="{D177AE42-4CBF-4C49-8301-2B225A0966B0}" type="presParOf" srcId="{D621213C-DDCC-4465-90C2-0E638E8A0212}" destId="{550E7C95-37B7-4532-8F34-B3004EB2E2F6}" srcOrd="0" destOrd="0" presId="urn:microsoft.com/office/officeart/2005/8/layout/hierarchy6"/>
    <dgm:cxn modelId="{6A4A3580-A671-4CCA-867D-7545CDD211FF}" type="presParOf" srcId="{D621213C-DDCC-4465-90C2-0E638E8A0212}" destId="{DB69962E-E02D-47C6-A716-269D97A0187F}" srcOrd="1" destOrd="0" presId="urn:microsoft.com/office/officeart/2005/8/layout/hierarchy6"/>
    <dgm:cxn modelId="{3B7CCB53-691B-4906-A3B8-D45F9E60388C}" type="presParOf" srcId="{DB69962E-E02D-47C6-A716-269D97A0187F}" destId="{078544CC-4567-4BAC-BEE1-217325B8738E}" srcOrd="0" destOrd="0" presId="urn:microsoft.com/office/officeart/2005/8/layout/hierarchy6"/>
    <dgm:cxn modelId="{BFC60137-47AF-4993-9CDE-B54801B48E3F}" type="presParOf" srcId="{DB69962E-E02D-47C6-A716-269D97A0187F}" destId="{2FE9FBEA-63AD-414B-8FC0-A65FBA83C615}" srcOrd="1" destOrd="0" presId="urn:microsoft.com/office/officeart/2005/8/layout/hierarchy6"/>
    <dgm:cxn modelId="{7DD7E508-0615-440B-9EDC-DF18A7BDAB6D}" type="presParOf" srcId="{2FE9FBEA-63AD-414B-8FC0-A65FBA83C615}" destId="{CB712A54-310A-4B99-BD9A-99610EFC94D2}" srcOrd="0" destOrd="0" presId="urn:microsoft.com/office/officeart/2005/8/layout/hierarchy6"/>
    <dgm:cxn modelId="{81DAAC76-E351-44BB-B11D-CD1DE16CA707}" type="presParOf" srcId="{2FE9FBEA-63AD-414B-8FC0-A65FBA83C615}" destId="{4F4AEC80-E18C-45F4-9D2B-A918F5C67DFD}" srcOrd="1" destOrd="0" presId="urn:microsoft.com/office/officeart/2005/8/layout/hierarchy6"/>
    <dgm:cxn modelId="{75210775-D9D0-4C58-A442-3FC07892451F}" type="presParOf" srcId="{7719B9D9-D088-410B-9D86-11E19BFCC689}" destId="{800FB53E-73D9-446F-8F60-747C2FD4C24A}" srcOrd="1" destOrd="0" presId="urn:microsoft.com/office/officeart/2005/8/layout/hierarchy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2514595" y="1600187"/>
          <a:ext cx="3200409" cy="1676424"/>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Snohomish County Comprehensive Emergency Management Plan</a:t>
          </a:r>
        </a:p>
      </dsp:txBody>
      <dsp:txXfrm>
        <a:off x="2563696" y="1649288"/>
        <a:ext cx="3102207" cy="15782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3561270" y="2872"/>
          <a:ext cx="1107058" cy="738038"/>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Snohomish County Comprehensive Emergency Management Plan</a:t>
          </a:r>
        </a:p>
      </dsp:txBody>
      <dsp:txXfrm>
        <a:off x="3582886" y="24488"/>
        <a:ext cx="1063826" cy="694806"/>
      </dsp:txXfrm>
    </dsp:sp>
    <dsp:sp modelId="{635C9E34-BA3A-4387-9957-84CBAB2E1FCC}">
      <dsp:nvSpPr>
        <dsp:cNvPr id="0" name=""/>
        <dsp:cNvSpPr/>
      </dsp:nvSpPr>
      <dsp:spPr>
        <a:xfrm>
          <a:off x="2675624" y="740911"/>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2122095"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Emergency Support Function (ESF) Annexes</a:t>
          </a:r>
        </a:p>
      </dsp:txBody>
      <dsp:txXfrm>
        <a:off x="2143711" y="1057742"/>
        <a:ext cx="1063826" cy="694806"/>
      </dsp:txXfrm>
    </dsp:sp>
    <dsp:sp modelId="{E0790BA6-7CA2-4903-A22E-C67A5DFDB390}">
      <dsp:nvSpPr>
        <dsp:cNvPr id="0" name=""/>
        <dsp:cNvSpPr/>
      </dsp:nvSpPr>
      <dsp:spPr>
        <a:xfrm>
          <a:off x="4069079" y="740911"/>
          <a:ext cx="91440" cy="295215"/>
        </a:xfrm>
        <a:custGeom>
          <a:avLst/>
          <a:gdLst/>
          <a:ahLst/>
          <a:cxnLst/>
          <a:rect l="0" t="0" r="0" b="0"/>
          <a:pathLst>
            <a:path>
              <a:moveTo>
                <a:pt x="45720" y="0"/>
              </a:moveTo>
              <a:lnTo>
                <a:pt x="4572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3561270"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Incident Specific Annexes</a:t>
          </a:r>
        </a:p>
      </dsp:txBody>
      <dsp:txXfrm>
        <a:off x="3582886" y="1057742"/>
        <a:ext cx="1063826" cy="694806"/>
      </dsp:txXfrm>
    </dsp:sp>
    <dsp:sp modelId="{1AF23DF5-00C7-4753-AFF0-92AA37CF7EFA}">
      <dsp:nvSpPr>
        <dsp:cNvPr id="0" name=""/>
        <dsp:cNvSpPr/>
      </dsp:nvSpPr>
      <dsp:spPr>
        <a:xfrm>
          <a:off x="4069079" y="1774165"/>
          <a:ext cx="91440" cy="295215"/>
        </a:xfrm>
        <a:custGeom>
          <a:avLst/>
          <a:gdLst/>
          <a:ahLst/>
          <a:cxnLst/>
          <a:rect l="0" t="0" r="0" b="0"/>
          <a:pathLst>
            <a:path>
              <a:moveTo>
                <a:pt x="45720" y="0"/>
              </a:moveTo>
              <a:lnTo>
                <a:pt x="45720" y="29521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772D1-74D6-4A26-9DFD-89544B77EB08}">
      <dsp:nvSpPr>
        <dsp:cNvPr id="0" name=""/>
        <dsp:cNvSpPr/>
      </dsp:nvSpPr>
      <dsp:spPr>
        <a:xfrm>
          <a:off x="3561270" y="2069380"/>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Dam Emergency</a:t>
          </a:r>
        </a:p>
      </dsp:txBody>
      <dsp:txXfrm>
        <a:off x="3582886" y="2090996"/>
        <a:ext cx="1063826" cy="694806"/>
      </dsp:txXfrm>
    </dsp:sp>
    <dsp:sp modelId="{8288580A-ECB6-4E02-9912-679E45E1521F}">
      <dsp:nvSpPr>
        <dsp:cNvPr id="0" name=""/>
        <dsp:cNvSpPr/>
      </dsp:nvSpPr>
      <dsp:spPr>
        <a:xfrm>
          <a:off x="2675624" y="2807419"/>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F8CD2-2DBF-4836-964B-D6FF9C5D427E}">
      <dsp:nvSpPr>
        <dsp:cNvPr id="0" name=""/>
        <dsp:cNvSpPr/>
      </dsp:nvSpPr>
      <dsp:spPr>
        <a:xfrm>
          <a:off x="2122095"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Evacuation / Shelter-in-Place Appendix</a:t>
          </a:r>
        </a:p>
      </dsp:txBody>
      <dsp:txXfrm>
        <a:off x="2143711" y="3124250"/>
        <a:ext cx="1063826" cy="694806"/>
      </dsp:txXfrm>
    </dsp:sp>
    <dsp:sp modelId="{C9F2F414-8458-4E11-8E0F-7DDD4CC6735C}">
      <dsp:nvSpPr>
        <dsp:cNvPr id="0" name=""/>
        <dsp:cNvSpPr/>
      </dsp:nvSpPr>
      <dsp:spPr>
        <a:xfrm>
          <a:off x="2629904"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805E2-E4A2-4C54-BCC8-23FBED3E1264}">
      <dsp:nvSpPr>
        <dsp:cNvPr id="0" name=""/>
        <dsp:cNvSpPr/>
      </dsp:nvSpPr>
      <dsp:spPr>
        <a:xfrm>
          <a:off x="2122095"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Mass Care and Shelter Attachment</a:t>
          </a:r>
        </a:p>
      </dsp:txBody>
      <dsp:txXfrm>
        <a:off x="2143711" y="4157504"/>
        <a:ext cx="1063826" cy="694806"/>
      </dsp:txXfrm>
    </dsp:sp>
    <dsp:sp modelId="{6F9E0E03-493F-4F06-8713-84BC62E403BE}">
      <dsp:nvSpPr>
        <dsp:cNvPr id="0" name=""/>
        <dsp:cNvSpPr/>
      </dsp:nvSpPr>
      <dsp:spPr>
        <a:xfrm>
          <a:off x="4069080" y="2807419"/>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3C621-B88E-41AA-B39F-E6A85AD1382D}">
      <dsp:nvSpPr>
        <dsp:cNvPr id="0" name=""/>
        <dsp:cNvSpPr/>
      </dsp:nvSpPr>
      <dsp:spPr>
        <a:xfrm>
          <a:off x="3561270"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Alert, Warning and Public Information Appendix</a:t>
          </a:r>
        </a:p>
      </dsp:txBody>
      <dsp:txXfrm>
        <a:off x="3582886" y="3124250"/>
        <a:ext cx="1063826" cy="694806"/>
      </dsp:txXfrm>
    </dsp:sp>
    <dsp:sp modelId="{A3DFC3A7-69C6-4FFB-9DD2-1F615E56B1B1}">
      <dsp:nvSpPr>
        <dsp:cNvPr id="0" name=""/>
        <dsp:cNvSpPr/>
      </dsp:nvSpPr>
      <dsp:spPr>
        <a:xfrm>
          <a:off x="4069080"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42EE7-2464-4E5D-8997-40EB834F2661}">
      <dsp:nvSpPr>
        <dsp:cNvPr id="0" name=""/>
        <dsp:cNvSpPr/>
      </dsp:nvSpPr>
      <dsp:spPr>
        <a:xfrm>
          <a:off x="3561270"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Pre-Approved Messaging</a:t>
          </a:r>
        </a:p>
      </dsp:txBody>
      <dsp:txXfrm>
        <a:off x="3582886" y="4157504"/>
        <a:ext cx="1063826" cy="694806"/>
      </dsp:txXfrm>
    </dsp:sp>
    <dsp:sp modelId="{C5676532-A714-4D07-8C74-796A24E1D0B1}">
      <dsp:nvSpPr>
        <dsp:cNvPr id="0" name=""/>
        <dsp:cNvSpPr/>
      </dsp:nvSpPr>
      <dsp:spPr>
        <a:xfrm>
          <a:off x="4114800" y="2807419"/>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763E3B-023A-431A-9329-2D9AFCF3A207}">
      <dsp:nvSpPr>
        <dsp:cNvPr id="0" name=""/>
        <dsp:cNvSpPr/>
      </dsp:nvSpPr>
      <dsp:spPr>
        <a:xfrm>
          <a:off x="5000446"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Appendix</a:t>
          </a:r>
        </a:p>
      </dsp:txBody>
      <dsp:txXfrm>
        <a:off x="5022062" y="3124250"/>
        <a:ext cx="1063826" cy="694806"/>
      </dsp:txXfrm>
    </dsp:sp>
    <dsp:sp modelId="{02644551-AC3A-43DA-816E-60581C41226B}">
      <dsp:nvSpPr>
        <dsp:cNvPr id="0" name=""/>
        <dsp:cNvSpPr/>
      </dsp:nvSpPr>
      <dsp:spPr>
        <a:xfrm>
          <a:off x="5508255"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56B71-C51F-4C40-8892-AD363A702AE4}">
      <dsp:nvSpPr>
        <dsp:cNvPr id="0" name=""/>
        <dsp:cNvSpPr/>
      </dsp:nvSpPr>
      <dsp:spPr>
        <a:xfrm>
          <a:off x="5000446"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Checklists</a:t>
          </a:r>
        </a:p>
      </dsp:txBody>
      <dsp:txXfrm>
        <a:off x="5022062" y="4157504"/>
        <a:ext cx="1063826" cy="694806"/>
      </dsp:txXfrm>
    </dsp:sp>
    <dsp:sp modelId="{65EA0AD4-CC36-419C-A57A-42641184764A}">
      <dsp:nvSpPr>
        <dsp:cNvPr id="0" name=""/>
        <dsp:cNvSpPr/>
      </dsp:nvSpPr>
      <dsp:spPr>
        <a:xfrm>
          <a:off x="4114799" y="740911"/>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000446"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CEMP Annexes</a:t>
          </a:r>
        </a:p>
      </dsp:txBody>
      <dsp:txXfrm>
        <a:off x="5022062" y="1057742"/>
        <a:ext cx="1063826" cy="6948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0B16D-836C-4C33-87FC-E6E83BCD4966}">
      <dsp:nvSpPr>
        <dsp:cNvPr id="0" name=""/>
        <dsp:cNvSpPr/>
      </dsp:nvSpPr>
      <dsp:spPr>
        <a:xfrm>
          <a:off x="710914" y="190680"/>
          <a:ext cx="1092770" cy="728513"/>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Snohomish County Hazard Mitigation Plan</a:t>
          </a:r>
        </a:p>
      </dsp:txBody>
      <dsp:txXfrm>
        <a:off x="732251" y="212017"/>
        <a:ext cx="1050096" cy="685839"/>
      </dsp:txXfrm>
    </dsp:sp>
    <dsp:sp modelId="{6CEB0F84-5967-4E49-872A-80B44DD39A80}">
      <dsp:nvSpPr>
        <dsp:cNvPr id="0" name=""/>
        <dsp:cNvSpPr/>
      </dsp:nvSpPr>
      <dsp:spPr>
        <a:xfrm>
          <a:off x="546999" y="919193"/>
          <a:ext cx="710300" cy="291405"/>
        </a:xfrm>
        <a:custGeom>
          <a:avLst/>
          <a:gdLst/>
          <a:ahLst/>
          <a:cxnLst/>
          <a:rect l="0" t="0" r="0" b="0"/>
          <a:pathLst>
            <a:path>
              <a:moveTo>
                <a:pt x="710300" y="0"/>
              </a:moveTo>
              <a:lnTo>
                <a:pt x="710300" y="145702"/>
              </a:lnTo>
              <a:lnTo>
                <a:pt x="0" y="145702"/>
              </a:lnTo>
              <a:lnTo>
                <a:pt x="0" y="29140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A3A33-8873-4579-94E7-00F3131D596E}">
      <dsp:nvSpPr>
        <dsp:cNvPr id="0" name=""/>
        <dsp:cNvSpPr/>
      </dsp:nvSpPr>
      <dsp:spPr>
        <a:xfrm>
          <a:off x="613" y="1210599"/>
          <a:ext cx="1092770" cy="72851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Risk Assessment</a:t>
          </a:r>
        </a:p>
      </dsp:txBody>
      <dsp:txXfrm>
        <a:off x="21950" y="1231936"/>
        <a:ext cx="1050096" cy="685839"/>
      </dsp:txXfrm>
    </dsp:sp>
    <dsp:sp modelId="{EB6A81F6-DDFE-456B-9F72-E17D094B2418}">
      <dsp:nvSpPr>
        <dsp:cNvPr id="0" name=""/>
        <dsp:cNvSpPr/>
      </dsp:nvSpPr>
      <dsp:spPr>
        <a:xfrm>
          <a:off x="501279" y="1939112"/>
          <a:ext cx="91440" cy="291405"/>
        </a:xfrm>
        <a:custGeom>
          <a:avLst/>
          <a:gdLst/>
          <a:ahLst/>
          <a:cxnLst/>
          <a:rect l="0" t="0" r="0" b="0"/>
          <a:pathLst>
            <a:path>
              <a:moveTo>
                <a:pt x="45720" y="0"/>
              </a:moveTo>
              <a:lnTo>
                <a:pt x="45720" y="29140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988C5-0DFF-4D61-A4D1-5897AAF4957B}">
      <dsp:nvSpPr>
        <dsp:cNvPr id="0" name=""/>
        <dsp:cNvSpPr/>
      </dsp:nvSpPr>
      <dsp:spPr>
        <a:xfrm>
          <a:off x="613" y="2230518"/>
          <a:ext cx="1092770" cy="728513"/>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Dam Failure</a:t>
          </a:r>
        </a:p>
      </dsp:txBody>
      <dsp:txXfrm>
        <a:off x="21950" y="2251855"/>
        <a:ext cx="1050096" cy="685839"/>
      </dsp:txXfrm>
    </dsp:sp>
    <dsp:sp modelId="{CF358D8E-8AA5-4897-8C19-4C805F19285C}">
      <dsp:nvSpPr>
        <dsp:cNvPr id="0" name=""/>
        <dsp:cNvSpPr/>
      </dsp:nvSpPr>
      <dsp:spPr>
        <a:xfrm>
          <a:off x="1257299" y="919193"/>
          <a:ext cx="710300" cy="291405"/>
        </a:xfrm>
        <a:custGeom>
          <a:avLst/>
          <a:gdLst/>
          <a:ahLst/>
          <a:cxnLst/>
          <a:rect l="0" t="0" r="0" b="0"/>
          <a:pathLst>
            <a:path>
              <a:moveTo>
                <a:pt x="0" y="0"/>
              </a:moveTo>
              <a:lnTo>
                <a:pt x="0" y="145702"/>
              </a:lnTo>
              <a:lnTo>
                <a:pt x="710300" y="145702"/>
              </a:lnTo>
              <a:lnTo>
                <a:pt x="710300" y="29140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E7C95-37B7-4532-8F34-B3004EB2E2F6}">
      <dsp:nvSpPr>
        <dsp:cNvPr id="0" name=""/>
        <dsp:cNvSpPr/>
      </dsp:nvSpPr>
      <dsp:spPr>
        <a:xfrm>
          <a:off x="1421215" y="1210599"/>
          <a:ext cx="1092770" cy="72851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Jurisdiction Specific Annex</a:t>
          </a:r>
        </a:p>
      </dsp:txBody>
      <dsp:txXfrm>
        <a:off x="1442552" y="1231936"/>
        <a:ext cx="1050096" cy="685839"/>
      </dsp:txXfrm>
    </dsp:sp>
    <dsp:sp modelId="{078544CC-4567-4BAC-BEE1-217325B8738E}">
      <dsp:nvSpPr>
        <dsp:cNvPr id="0" name=""/>
        <dsp:cNvSpPr/>
      </dsp:nvSpPr>
      <dsp:spPr>
        <a:xfrm>
          <a:off x="1921880" y="1939112"/>
          <a:ext cx="91440" cy="291405"/>
        </a:xfrm>
        <a:custGeom>
          <a:avLst/>
          <a:gdLst/>
          <a:ahLst/>
          <a:cxnLst/>
          <a:rect l="0" t="0" r="0" b="0"/>
          <a:pathLst>
            <a:path>
              <a:moveTo>
                <a:pt x="45720" y="0"/>
              </a:moveTo>
              <a:lnTo>
                <a:pt x="45720" y="29140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712A54-310A-4B99-BD9A-99610EFC94D2}">
      <dsp:nvSpPr>
        <dsp:cNvPr id="0" name=""/>
        <dsp:cNvSpPr/>
      </dsp:nvSpPr>
      <dsp:spPr>
        <a:xfrm>
          <a:off x="1421215" y="2230518"/>
          <a:ext cx="1092770" cy="728513"/>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Mitigation Actions</a:t>
          </a:r>
        </a:p>
      </dsp:txBody>
      <dsp:txXfrm>
        <a:off x="1442552" y="2251855"/>
        <a:ext cx="1050096" cy="685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2973585" y="612457"/>
          <a:ext cx="2282428" cy="1521618"/>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Snohomish County Comprehensive Emergency Management Plan</a:t>
          </a:r>
        </a:p>
      </dsp:txBody>
      <dsp:txXfrm>
        <a:off x="3018152" y="657024"/>
        <a:ext cx="2193294" cy="1432484"/>
      </dsp:txXfrm>
    </dsp:sp>
    <dsp:sp modelId="{635C9E34-BA3A-4387-9957-84CBAB2E1FCC}">
      <dsp:nvSpPr>
        <dsp:cNvPr id="0" name=""/>
        <dsp:cNvSpPr/>
      </dsp:nvSpPr>
      <dsp:spPr>
        <a:xfrm>
          <a:off x="1147643" y="2134076"/>
          <a:ext cx="2967156" cy="608647"/>
        </a:xfrm>
        <a:custGeom>
          <a:avLst/>
          <a:gdLst/>
          <a:ahLst/>
          <a:cxnLst/>
          <a:rect l="0" t="0" r="0" b="0"/>
          <a:pathLst>
            <a:path>
              <a:moveTo>
                <a:pt x="2967156" y="0"/>
              </a:moveTo>
              <a:lnTo>
                <a:pt x="2967156" y="304323"/>
              </a:lnTo>
              <a:lnTo>
                <a:pt x="0" y="304323"/>
              </a:lnTo>
              <a:lnTo>
                <a:pt x="0" y="608647"/>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6429" y="2742723"/>
          <a:ext cx="2282428" cy="152161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Emergency Support Function (ESF) Annexes</a:t>
          </a:r>
        </a:p>
      </dsp:txBody>
      <dsp:txXfrm>
        <a:off x="50996" y="2787290"/>
        <a:ext cx="2193294" cy="1432484"/>
      </dsp:txXfrm>
    </dsp:sp>
    <dsp:sp modelId="{E0790BA6-7CA2-4903-A22E-C67A5DFDB390}">
      <dsp:nvSpPr>
        <dsp:cNvPr id="0" name=""/>
        <dsp:cNvSpPr/>
      </dsp:nvSpPr>
      <dsp:spPr>
        <a:xfrm>
          <a:off x="4069080" y="2134076"/>
          <a:ext cx="91440" cy="608647"/>
        </a:xfrm>
        <a:custGeom>
          <a:avLst/>
          <a:gdLst/>
          <a:ahLst/>
          <a:cxnLst/>
          <a:rect l="0" t="0" r="0" b="0"/>
          <a:pathLst>
            <a:path>
              <a:moveTo>
                <a:pt x="45720" y="0"/>
              </a:moveTo>
              <a:lnTo>
                <a:pt x="45720" y="608647"/>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2973585" y="2742723"/>
          <a:ext cx="2282428" cy="152161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Incident Specific Annexes</a:t>
          </a:r>
        </a:p>
      </dsp:txBody>
      <dsp:txXfrm>
        <a:off x="3018152" y="2787290"/>
        <a:ext cx="2193294" cy="1432484"/>
      </dsp:txXfrm>
    </dsp:sp>
    <dsp:sp modelId="{65EA0AD4-CC36-419C-A57A-42641184764A}">
      <dsp:nvSpPr>
        <dsp:cNvPr id="0" name=""/>
        <dsp:cNvSpPr/>
      </dsp:nvSpPr>
      <dsp:spPr>
        <a:xfrm>
          <a:off x="4114800" y="2134076"/>
          <a:ext cx="2967156" cy="608647"/>
        </a:xfrm>
        <a:custGeom>
          <a:avLst/>
          <a:gdLst/>
          <a:ahLst/>
          <a:cxnLst/>
          <a:rect l="0" t="0" r="0" b="0"/>
          <a:pathLst>
            <a:path>
              <a:moveTo>
                <a:pt x="0" y="0"/>
              </a:moveTo>
              <a:lnTo>
                <a:pt x="0" y="304323"/>
              </a:lnTo>
              <a:lnTo>
                <a:pt x="2967156" y="304323"/>
              </a:lnTo>
              <a:lnTo>
                <a:pt x="2967156" y="608647"/>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940742" y="2742723"/>
          <a:ext cx="2282428" cy="152161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Jurisdiction Specific CEMP Annexes</a:t>
          </a:r>
        </a:p>
      </dsp:txBody>
      <dsp:txXfrm>
        <a:off x="5985309" y="2787290"/>
        <a:ext cx="2193294" cy="1432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3152402" y="327"/>
          <a:ext cx="1924794" cy="1283196"/>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Snohomish County Comprehensive Emergency Management Plan</a:t>
          </a:r>
        </a:p>
      </dsp:txBody>
      <dsp:txXfrm>
        <a:off x="3189986" y="37911"/>
        <a:ext cx="1849626" cy="1208028"/>
      </dsp:txXfrm>
    </dsp:sp>
    <dsp:sp modelId="{635C9E34-BA3A-4387-9957-84CBAB2E1FCC}">
      <dsp:nvSpPr>
        <dsp:cNvPr id="0" name=""/>
        <dsp:cNvSpPr/>
      </dsp:nvSpPr>
      <dsp:spPr>
        <a:xfrm>
          <a:off x="1612567" y="1283523"/>
          <a:ext cx="2502232" cy="513278"/>
        </a:xfrm>
        <a:custGeom>
          <a:avLst/>
          <a:gdLst/>
          <a:ahLst/>
          <a:cxnLst/>
          <a:rect l="0" t="0" r="0" b="0"/>
          <a:pathLst>
            <a:path>
              <a:moveTo>
                <a:pt x="2502232" y="0"/>
              </a:moveTo>
              <a:lnTo>
                <a:pt x="2502232" y="256639"/>
              </a:lnTo>
              <a:lnTo>
                <a:pt x="0" y="256639"/>
              </a:lnTo>
              <a:lnTo>
                <a:pt x="0" y="513278"/>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650170" y="1796801"/>
          <a:ext cx="1924794" cy="1283196"/>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Emergency Support Function (ESF) Annexes</a:t>
          </a:r>
        </a:p>
      </dsp:txBody>
      <dsp:txXfrm>
        <a:off x="687754" y="1834385"/>
        <a:ext cx="1849626" cy="1208028"/>
      </dsp:txXfrm>
    </dsp:sp>
    <dsp:sp modelId="{E0790BA6-7CA2-4903-A22E-C67A5DFDB390}">
      <dsp:nvSpPr>
        <dsp:cNvPr id="0" name=""/>
        <dsp:cNvSpPr/>
      </dsp:nvSpPr>
      <dsp:spPr>
        <a:xfrm>
          <a:off x="4069080" y="1283523"/>
          <a:ext cx="91440" cy="513278"/>
        </a:xfrm>
        <a:custGeom>
          <a:avLst/>
          <a:gdLst/>
          <a:ahLst/>
          <a:cxnLst/>
          <a:rect l="0" t="0" r="0" b="0"/>
          <a:pathLst>
            <a:path>
              <a:moveTo>
                <a:pt x="45720" y="0"/>
              </a:moveTo>
              <a:lnTo>
                <a:pt x="45720" y="513278"/>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3152402" y="1796801"/>
          <a:ext cx="1924794" cy="1283196"/>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Incident Specific Annexes</a:t>
          </a:r>
        </a:p>
      </dsp:txBody>
      <dsp:txXfrm>
        <a:off x="3189986" y="1834385"/>
        <a:ext cx="1849626" cy="1208028"/>
      </dsp:txXfrm>
    </dsp:sp>
    <dsp:sp modelId="{1AF23DF5-00C7-4753-AFF0-92AA37CF7EFA}">
      <dsp:nvSpPr>
        <dsp:cNvPr id="0" name=""/>
        <dsp:cNvSpPr/>
      </dsp:nvSpPr>
      <dsp:spPr>
        <a:xfrm>
          <a:off x="4069080" y="3079998"/>
          <a:ext cx="91440" cy="513278"/>
        </a:xfrm>
        <a:custGeom>
          <a:avLst/>
          <a:gdLst/>
          <a:ahLst/>
          <a:cxnLst/>
          <a:rect l="0" t="0" r="0" b="0"/>
          <a:pathLst>
            <a:path>
              <a:moveTo>
                <a:pt x="45720" y="0"/>
              </a:moveTo>
              <a:lnTo>
                <a:pt x="45720" y="513278"/>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772D1-74D6-4A26-9DFD-89544B77EB08}">
      <dsp:nvSpPr>
        <dsp:cNvPr id="0" name=""/>
        <dsp:cNvSpPr/>
      </dsp:nvSpPr>
      <dsp:spPr>
        <a:xfrm>
          <a:off x="3152402" y="3593276"/>
          <a:ext cx="1924794" cy="1283196"/>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Dam Emergency</a:t>
          </a:r>
        </a:p>
      </dsp:txBody>
      <dsp:txXfrm>
        <a:off x="3189986" y="3630860"/>
        <a:ext cx="1849626" cy="1208028"/>
      </dsp:txXfrm>
    </dsp:sp>
    <dsp:sp modelId="{65EA0AD4-CC36-419C-A57A-42641184764A}">
      <dsp:nvSpPr>
        <dsp:cNvPr id="0" name=""/>
        <dsp:cNvSpPr/>
      </dsp:nvSpPr>
      <dsp:spPr>
        <a:xfrm>
          <a:off x="4114800" y="1283523"/>
          <a:ext cx="2502232" cy="513278"/>
        </a:xfrm>
        <a:custGeom>
          <a:avLst/>
          <a:gdLst/>
          <a:ahLst/>
          <a:cxnLst/>
          <a:rect l="0" t="0" r="0" b="0"/>
          <a:pathLst>
            <a:path>
              <a:moveTo>
                <a:pt x="0" y="0"/>
              </a:moveTo>
              <a:lnTo>
                <a:pt x="0" y="256639"/>
              </a:lnTo>
              <a:lnTo>
                <a:pt x="2502232" y="256639"/>
              </a:lnTo>
              <a:lnTo>
                <a:pt x="2502232" y="513278"/>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654635" y="1796801"/>
          <a:ext cx="1924794" cy="1283196"/>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Jurisdiction Specific CEMP Annexes</a:t>
          </a:r>
        </a:p>
      </dsp:txBody>
      <dsp:txXfrm>
        <a:off x="5692219" y="1834385"/>
        <a:ext cx="1849626" cy="1208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3561270" y="2872"/>
          <a:ext cx="1107058" cy="738038"/>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Snohomish County Comprehensive Emergency Management Plan</a:t>
          </a:r>
        </a:p>
      </dsp:txBody>
      <dsp:txXfrm>
        <a:off x="3582886" y="24488"/>
        <a:ext cx="1063826" cy="694806"/>
      </dsp:txXfrm>
    </dsp:sp>
    <dsp:sp modelId="{635C9E34-BA3A-4387-9957-84CBAB2E1FCC}">
      <dsp:nvSpPr>
        <dsp:cNvPr id="0" name=""/>
        <dsp:cNvSpPr/>
      </dsp:nvSpPr>
      <dsp:spPr>
        <a:xfrm>
          <a:off x="2675624" y="740911"/>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2122095"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Emergency Support Function (ESF) Annexes</a:t>
          </a:r>
        </a:p>
      </dsp:txBody>
      <dsp:txXfrm>
        <a:off x="2143711" y="1057742"/>
        <a:ext cx="1063826" cy="694806"/>
      </dsp:txXfrm>
    </dsp:sp>
    <dsp:sp modelId="{E0790BA6-7CA2-4903-A22E-C67A5DFDB390}">
      <dsp:nvSpPr>
        <dsp:cNvPr id="0" name=""/>
        <dsp:cNvSpPr/>
      </dsp:nvSpPr>
      <dsp:spPr>
        <a:xfrm>
          <a:off x="4069079" y="740911"/>
          <a:ext cx="91440" cy="295215"/>
        </a:xfrm>
        <a:custGeom>
          <a:avLst/>
          <a:gdLst/>
          <a:ahLst/>
          <a:cxnLst/>
          <a:rect l="0" t="0" r="0" b="0"/>
          <a:pathLst>
            <a:path>
              <a:moveTo>
                <a:pt x="45720" y="0"/>
              </a:moveTo>
              <a:lnTo>
                <a:pt x="4572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3561270"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Incident Specific Annexes</a:t>
          </a:r>
        </a:p>
      </dsp:txBody>
      <dsp:txXfrm>
        <a:off x="3582886" y="1057742"/>
        <a:ext cx="1063826" cy="694806"/>
      </dsp:txXfrm>
    </dsp:sp>
    <dsp:sp modelId="{1AF23DF5-00C7-4753-AFF0-92AA37CF7EFA}">
      <dsp:nvSpPr>
        <dsp:cNvPr id="0" name=""/>
        <dsp:cNvSpPr/>
      </dsp:nvSpPr>
      <dsp:spPr>
        <a:xfrm>
          <a:off x="4069079" y="1774165"/>
          <a:ext cx="91440" cy="295215"/>
        </a:xfrm>
        <a:custGeom>
          <a:avLst/>
          <a:gdLst/>
          <a:ahLst/>
          <a:cxnLst/>
          <a:rect l="0" t="0" r="0" b="0"/>
          <a:pathLst>
            <a:path>
              <a:moveTo>
                <a:pt x="45720" y="0"/>
              </a:moveTo>
              <a:lnTo>
                <a:pt x="45720" y="29521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772D1-74D6-4A26-9DFD-89544B77EB08}">
      <dsp:nvSpPr>
        <dsp:cNvPr id="0" name=""/>
        <dsp:cNvSpPr/>
      </dsp:nvSpPr>
      <dsp:spPr>
        <a:xfrm>
          <a:off x="3561270" y="2069380"/>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Dam Emergency</a:t>
          </a:r>
        </a:p>
      </dsp:txBody>
      <dsp:txXfrm>
        <a:off x="3582886" y="2090996"/>
        <a:ext cx="1063826" cy="694806"/>
      </dsp:txXfrm>
    </dsp:sp>
    <dsp:sp modelId="{8288580A-ECB6-4E02-9912-679E45E1521F}">
      <dsp:nvSpPr>
        <dsp:cNvPr id="0" name=""/>
        <dsp:cNvSpPr/>
      </dsp:nvSpPr>
      <dsp:spPr>
        <a:xfrm>
          <a:off x="2675624" y="2807419"/>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F8CD2-2DBF-4836-964B-D6FF9C5D427E}">
      <dsp:nvSpPr>
        <dsp:cNvPr id="0" name=""/>
        <dsp:cNvSpPr/>
      </dsp:nvSpPr>
      <dsp:spPr>
        <a:xfrm>
          <a:off x="2122095"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Evacuation / Shelter-in-Place Appendix</a:t>
          </a:r>
        </a:p>
      </dsp:txBody>
      <dsp:txXfrm>
        <a:off x="2143711" y="3124250"/>
        <a:ext cx="1063826" cy="694806"/>
      </dsp:txXfrm>
    </dsp:sp>
    <dsp:sp modelId="{C9F2F414-8458-4E11-8E0F-7DDD4CC6735C}">
      <dsp:nvSpPr>
        <dsp:cNvPr id="0" name=""/>
        <dsp:cNvSpPr/>
      </dsp:nvSpPr>
      <dsp:spPr>
        <a:xfrm>
          <a:off x="2629904"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805E2-E4A2-4C54-BCC8-23FBED3E1264}">
      <dsp:nvSpPr>
        <dsp:cNvPr id="0" name=""/>
        <dsp:cNvSpPr/>
      </dsp:nvSpPr>
      <dsp:spPr>
        <a:xfrm>
          <a:off x="2122095"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Mass Care and Shelter Attachment</a:t>
          </a:r>
        </a:p>
      </dsp:txBody>
      <dsp:txXfrm>
        <a:off x="2143711" y="4157504"/>
        <a:ext cx="1063826" cy="694806"/>
      </dsp:txXfrm>
    </dsp:sp>
    <dsp:sp modelId="{6F9E0E03-493F-4F06-8713-84BC62E403BE}">
      <dsp:nvSpPr>
        <dsp:cNvPr id="0" name=""/>
        <dsp:cNvSpPr/>
      </dsp:nvSpPr>
      <dsp:spPr>
        <a:xfrm>
          <a:off x="4069080" y="2807419"/>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3C621-B88E-41AA-B39F-E6A85AD1382D}">
      <dsp:nvSpPr>
        <dsp:cNvPr id="0" name=""/>
        <dsp:cNvSpPr/>
      </dsp:nvSpPr>
      <dsp:spPr>
        <a:xfrm>
          <a:off x="3561270"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Alert, Warning and Public Information Appendix</a:t>
          </a:r>
        </a:p>
      </dsp:txBody>
      <dsp:txXfrm>
        <a:off x="3582886" y="3124250"/>
        <a:ext cx="1063826" cy="694806"/>
      </dsp:txXfrm>
    </dsp:sp>
    <dsp:sp modelId="{A3DFC3A7-69C6-4FFB-9DD2-1F615E56B1B1}">
      <dsp:nvSpPr>
        <dsp:cNvPr id="0" name=""/>
        <dsp:cNvSpPr/>
      </dsp:nvSpPr>
      <dsp:spPr>
        <a:xfrm>
          <a:off x="4069080"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42EE7-2464-4E5D-8997-40EB834F2661}">
      <dsp:nvSpPr>
        <dsp:cNvPr id="0" name=""/>
        <dsp:cNvSpPr/>
      </dsp:nvSpPr>
      <dsp:spPr>
        <a:xfrm>
          <a:off x="3561270"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Pre-Approved Messaging</a:t>
          </a:r>
        </a:p>
      </dsp:txBody>
      <dsp:txXfrm>
        <a:off x="3582886" y="4157504"/>
        <a:ext cx="1063826" cy="694806"/>
      </dsp:txXfrm>
    </dsp:sp>
    <dsp:sp modelId="{C5676532-A714-4D07-8C74-796A24E1D0B1}">
      <dsp:nvSpPr>
        <dsp:cNvPr id="0" name=""/>
        <dsp:cNvSpPr/>
      </dsp:nvSpPr>
      <dsp:spPr>
        <a:xfrm>
          <a:off x="4114800" y="2807419"/>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763E3B-023A-431A-9329-2D9AFCF3A207}">
      <dsp:nvSpPr>
        <dsp:cNvPr id="0" name=""/>
        <dsp:cNvSpPr/>
      </dsp:nvSpPr>
      <dsp:spPr>
        <a:xfrm>
          <a:off x="5000446"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Appendix</a:t>
          </a:r>
        </a:p>
      </dsp:txBody>
      <dsp:txXfrm>
        <a:off x="5022062" y="3124250"/>
        <a:ext cx="1063826" cy="694806"/>
      </dsp:txXfrm>
    </dsp:sp>
    <dsp:sp modelId="{02644551-AC3A-43DA-816E-60581C41226B}">
      <dsp:nvSpPr>
        <dsp:cNvPr id="0" name=""/>
        <dsp:cNvSpPr/>
      </dsp:nvSpPr>
      <dsp:spPr>
        <a:xfrm>
          <a:off x="5508255"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56B71-C51F-4C40-8892-AD363A702AE4}">
      <dsp:nvSpPr>
        <dsp:cNvPr id="0" name=""/>
        <dsp:cNvSpPr/>
      </dsp:nvSpPr>
      <dsp:spPr>
        <a:xfrm>
          <a:off x="5000446"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Checklists</a:t>
          </a:r>
        </a:p>
      </dsp:txBody>
      <dsp:txXfrm>
        <a:off x="5022062" y="4157504"/>
        <a:ext cx="1063826" cy="694806"/>
      </dsp:txXfrm>
    </dsp:sp>
    <dsp:sp modelId="{65EA0AD4-CC36-419C-A57A-42641184764A}">
      <dsp:nvSpPr>
        <dsp:cNvPr id="0" name=""/>
        <dsp:cNvSpPr/>
      </dsp:nvSpPr>
      <dsp:spPr>
        <a:xfrm>
          <a:off x="4114799" y="740911"/>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000446"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CEMP Annexes</a:t>
          </a:r>
        </a:p>
      </dsp:txBody>
      <dsp:txXfrm>
        <a:off x="5022062" y="1057742"/>
        <a:ext cx="1063826" cy="694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3561270" y="2872"/>
          <a:ext cx="1107058" cy="738038"/>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Snohomish County Comprehensive Emergency Management Plan</a:t>
          </a:r>
        </a:p>
      </dsp:txBody>
      <dsp:txXfrm>
        <a:off x="3582886" y="24488"/>
        <a:ext cx="1063826" cy="694806"/>
      </dsp:txXfrm>
    </dsp:sp>
    <dsp:sp modelId="{635C9E34-BA3A-4387-9957-84CBAB2E1FCC}">
      <dsp:nvSpPr>
        <dsp:cNvPr id="0" name=""/>
        <dsp:cNvSpPr/>
      </dsp:nvSpPr>
      <dsp:spPr>
        <a:xfrm>
          <a:off x="2675624" y="740911"/>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2122095"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Emergency Support Function (ESF) Annexes</a:t>
          </a:r>
        </a:p>
      </dsp:txBody>
      <dsp:txXfrm>
        <a:off x="2143711" y="1057742"/>
        <a:ext cx="1063826" cy="694806"/>
      </dsp:txXfrm>
    </dsp:sp>
    <dsp:sp modelId="{E0790BA6-7CA2-4903-A22E-C67A5DFDB390}">
      <dsp:nvSpPr>
        <dsp:cNvPr id="0" name=""/>
        <dsp:cNvSpPr/>
      </dsp:nvSpPr>
      <dsp:spPr>
        <a:xfrm>
          <a:off x="4069079" y="740911"/>
          <a:ext cx="91440" cy="295215"/>
        </a:xfrm>
        <a:custGeom>
          <a:avLst/>
          <a:gdLst/>
          <a:ahLst/>
          <a:cxnLst/>
          <a:rect l="0" t="0" r="0" b="0"/>
          <a:pathLst>
            <a:path>
              <a:moveTo>
                <a:pt x="45720" y="0"/>
              </a:moveTo>
              <a:lnTo>
                <a:pt x="4572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3561270"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Incident Specific Annexes</a:t>
          </a:r>
        </a:p>
      </dsp:txBody>
      <dsp:txXfrm>
        <a:off x="3582886" y="1057742"/>
        <a:ext cx="1063826" cy="694806"/>
      </dsp:txXfrm>
    </dsp:sp>
    <dsp:sp modelId="{1AF23DF5-00C7-4753-AFF0-92AA37CF7EFA}">
      <dsp:nvSpPr>
        <dsp:cNvPr id="0" name=""/>
        <dsp:cNvSpPr/>
      </dsp:nvSpPr>
      <dsp:spPr>
        <a:xfrm>
          <a:off x="4069079" y="1774165"/>
          <a:ext cx="91440" cy="295215"/>
        </a:xfrm>
        <a:custGeom>
          <a:avLst/>
          <a:gdLst/>
          <a:ahLst/>
          <a:cxnLst/>
          <a:rect l="0" t="0" r="0" b="0"/>
          <a:pathLst>
            <a:path>
              <a:moveTo>
                <a:pt x="45720" y="0"/>
              </a:moveTo>
              <a:lnTo>
                <a:pt x="45720" y="29521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772D1-74D6-4A26-9DFD-89544B77EB08}">
      <dsp:nvSpPr>
        <dsp:cNvPr id="0" name=""/>
        <dsp:cNvSpPr/>
      </dsp:nvSpPr>
      <dsp:spPr>
        <a:xfrm>
          <a:off x="3561270" y="2069380"/>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Dam Emergency</a:t>
          </a:r>
        </a:p>
      </dsp:txBody>
      <dsp:txXfrm>
        <a:off x="3582886" y="2090996"/>
        <a:ext cx="1063826" cy="694806"/>
      </dsp:txXfrm>
    </dsp:sp>
    <dsp:sp modelId="{8288580A-ECB6-4E02-9912-679E45E1521F}">
      <dsp:nvSpPr>
        <dsp:cNvPr id="0" name=""/>
        <dsp:cNvSpPr/>
      </dsp:nvSpPr>
      <dsp:spPr>
        <a:xfrm>
          <a:off x="2675624" y="2807419"/>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F8CD2-2DBF-4836-964B-D6FF9C5D427E}">
      <dsp:nvSpPr>
        <dsp:cNvPr id="0" name=""/>
        <dsp:cNvSpPr/>
      </dsp:nvSpPr>
      <dsp:spPr>
        <a:xfrm>
          <a:off x="2122095"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Evacuation / Shelter-in-Place Appendix</a:t>
          </a:r>
        </a:p>
      </dsp:txBody>
      <dsp:txXfrm>
        <a:off x="2143711" y="3124250"/>
        <a:ext cx="1063826" cy="694806"/>
      </dsp:txXfrm>
    </dsp:sp>
    <dsp:sp modelId="{C9F2F414-8458-4E11-8E0F-7DDD4CC6735C}">
      <dsp:nvSpPr>
        <dsp:cNvPr id="0" name=""/>
        <dsp:cNvSpPr/>
      </dsp:nvSpPr>
      <dsp:spPr>
        <a:xfrm>
          <a:off x="2629904"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805E2-E4A2-4C54-BCC8-23FBED3E1264}">
      <dsp:nvSpPr>
        <dsp:cNvPr id="0" name=""/>
        <dsp:cNvSpPr/>
      </dsp:nvSpPr>
      <dsp:spPr>
        <a:xfrm>
          <a:off x="2122095"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Mass Care and Shelter Attachment</a:t>
          </a:r>
        </a:p>
      </dsp:txBody>
      <dsp:txXfrm>
        <a:off x="2143711" y="4157504"/>
        <a:ext cx="1063826" cy="694806"/>
      </dsp:txXfrm>
    </dsp:sp>
    <dsp:sp modelId="{6F9E0E03-493F-4F06-8713-84BC62E403BE}">
      <dsp:nvSpPr>
        <dsp:cNvPr id="0" name=""/>
        <dsp:cNvSpPr/>
      </dsp:nvSpPr>
      <dsp:spPr>
        <a:xfrm>
          <a:off x="4069080" y="2807419"/>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3C621-B88E-41AA-B39F-E6A85AD1382D}">
      <dsp:nvSpPr>
        <dsp:cNvPr id="0" name=""/>
        <dsp:cNvSpPr/>
      </dsp:nvSpPr>
      <dsp:spPr>
        <a:xfrm>
          <a:off x="3561270"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Alert, Warning and Public Information Appendix</a:t>
          </a:r>
        </a:p>
      </dsp:txBody>
      <dsp:txXfrm>
        <a:off x="3582886" y="3124250"/>
        <a:ext cx="1063826" cy="694806"/>
      </dsp:txXfrm>
    </dsp:sp>
    <dsp:sp modelId="{A3DFC3A7-69C6-4FFB-9DD2-1F615E56B1B1}">
      <dsp:nvSpPr>
        <dsp:cNvPr id="0" name=""/>
        <dsp:cNvSpPr/>
      </dsp:nvSpPr>
      <dsp:spPr>
        <a:xfrm>
          <a:off x="4069080"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42EE7-2464-4E5D-8997-40EB834F2661}">
      <dsp:nvSpPr>
        <dsp:cNvPr id="0" name=""/>
        <dsp:cNvSpPr/>
      </dsp:nvSpPr>
      <dsp:spPr>
        <a:xfrm>
          <a:off x="3561270"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Pre-Approved Messaging</a:t>
          </a:r>
        </a:p>
      </dsp:txBody>
      <dsp:txXfrm>
        <a:off x="3582886" y="4157504"/>
        <a:ext cx="1063826" cy="694806"/>
      </dsp:txXfrm>
    </dsp:sp>
    <dsp:sp modelId="{C5676532-A714-4D07-8C74-796A24E1D0B1}">
      <dsp:nvSpPr>
        <dsp:cNvPr id="0" name=""/>
        <dsp:cNvSpPr/>
      </dsp:nvSpPr>
      <dsp:spPr>
        <a:xfrm>
          <a:off x="4114800" y="2807419"/>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763E3B-023A-431A-9329-2D9AFCF3A207}">
      <dsp:nvSpPr>
        <dsp:cNvPr id="0" name=""/>
        <dsp:cNvSpPr/>
      </dsp:nvSpPr>
      <dsp:spPr>
        <a:xfrm>
          <a:off x="5000446"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Appendix</a:t>
          </a:r>
        </a:p>
      </dsp:txBody>
      <dsp:txXfrm>
        <a:off x="5022062" y="3124250"/>
        <a:ext cx="1063826" cy="694806"/>
      </dsp:txXfrm>
    </dsp:sp>
    <dsp:sp modelId="{02644551-AC3A-43DA-816E-60581C41226B}">
      <dsp:nvSpPr>
        <dsp:cNvPr id="0" name=""/>
        <dsp:cNvSpPr/>
      </dsp:nvSpPr>
      <dsp:spPr>
        <a:xfrm>
          <a:off x="5508255"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56B71-C51F-4C40-8892-AD363A702AE4}">
      <dsp:nvSpPr>
        <dsp:cNvPr id="0" name=""/>
        <dsp:cNvSpPr/>
      </dsp:nvSpPr>
      <dsp:spPr>
        <a:xfrm>
          <a:off x="5000446"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Checklists</a:t>
          </a:r>
        </a:p>
      </dsp:txBody>
      <dsp:txXfrm>
        <a:off x="5022062" y="4157504"/>
        <a:ext cx="1063826" cy="694806"/>
      </dsp:txXfrm>
    </dsp:sp>
    <dsp:sp modelId="{65EA0AD4-CC36-419C-A57A-42641184764A}">
      <dsp:nvSpPr>
        <dsp:cNvPr id="0" name=""/>
        <dsp:cNvSpPr/>
      </dsp:nvSpPr>
      <dsp:spPr>
        <a:xfrm>
          <a:off x="4114799" y="740911"/>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000446"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CEMP Annexes</a:t>
          </a:r>
        </a:p>
      </dsp:txBody>
      <dsp:txXfrm>
        <a:off x="5022062" y="1057742"/>
        <a:ext cx="1063826" cy="6948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3561270" y="2872"/>
          <a:ext cx="1107058" cy="738038"/>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Snohomish County Comprehensive Emergency Management Plan</a:t>
          </a:r>
        </a:p>
      </dsp:txBody>
      <dsp:txXfrm>
        <a:off x="3582886" y="24488"/>
        <a:ext cx="1063826" cy="694806"/>
      </dsp:txXfrm>
    </dsp:sp>
    <dsp:sp modelId="{635C9E34-BA3A-4387-9957-84CBAB2E1FCC}">
      <dsp:nvSpPr>
        <dsp:cNvPr id="0" name=""/>
        <dsp:cNvSpPr/>
      </dsp:nvSpPr>
      <dsp:spPr>
        <a:xfrm>
          <a:off x="2675624" y="740911"/>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2122095"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Emergency Support Function (ESF) Annexes</a:t>
          </a:r>
        </a:p>
      </dsp:txBody>
      <dsp:txXfrm>
        <a:off x="2143711" y="1057742"/>
        <a:ext cx="1063826" cy="694806"/>
      </dsp:txXfrm>
    </dsp:sp>
    <dsp:sp modelId="{E0790BA6-7CA2-4903-A22E-C67A5DFDB390}">
      <dsp:nvSpPr>
        <dsp:cNvPr id="0" name=""/>
        <dsp:cNvSpPr/>
      </dsp:nvSpPr>
      <dsp:spPr>
        <a:xfrm>
          <a:off x="4069079" y="740911"/>
          <a:ext cx="91440" cy="295215"/>
        </a:xfrm>
        <a:custGeom>
          <a:avLst/>
          <a:gdLst/>
          <a:ahLst/>
          <a:cxnLst/>
          <a:rect l="0" t="0" r="0" b="0"/>
          <a:pathLst>
            <a:path>
              <a:moveTo>
                <a:pt x="45720" y="0"/>
              </a:moveTo>
              <a:lnTo>
                <a:pt x="4572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3561270"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Incident Specific Annexes</a:t>
          </a:r>
        </a:p>
      </dsp:txBody>
      <dsp:txXfrm>
        <a:off x="3582886" y="1057742"/>
        <a:ext cx="1063826" cy="694806"/>
      </dsp:txXfrm>
    </dsp:sp>
    <dsp:sp modelId="{1AF23DF5-00C7-4753-AFF0-92AA37CF7EFA}">
      <dsp:nvSpPr>
        <dsp:cNvPr id="0" name=""/>
        <dsp:cNvSpPr/>
      </dsp:nvSpPr>
      <dsp:spPr>
        <a:xfrm>
          <a:off x="4069079" y="1774165"/>
          <a:ext cx="91440" cy="295215"/>
        </a:xfrm>
        <a:custGeom>
          <a:avLst/>
          <a:gdLst/>
          <a:ahLst/>
          <a:cxnLst/>
          <a:rect l="0" t="0" r="0" b="0"/>
          <a:pathLst>
            <a:path>
              <a:moveTo>
                <a:pt x="45720" y="0"/>
              </a:moveTo>
              <a:lnTo>
                <a:pt x="45720" y="29521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772D1-74D6-4A26-9DFD-89544B77EB08}">
      <dsp:nvSpPr>
        <dsp:cNvPr id="0" name=""/>
        <dsp:cNvSpPr/>
      </dsp:nvSpPr>
      <dsp:spPr>
        <a:xfrm>
          <a:off x="3561270" y="2069380"/>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Dam Emergency</a:t>
          </a:r>
        </a:p>
      </dsp:txBody>
      <dsp:txXfrm>
        <a:off x="3582886" y="2090996"/>
        <a:ext cx="1063826" cy="694806"/>
      </dsp:txXfrm>
    </dsp:sp>
    <dsp:sp modelId="{8288580A-ECB6-4E02-9912-679E45E1521F}">
      <dsp:nvSpPr>
        <dsp:cNvPr id="0" name=""/>
        <dsp:cNvSpPr/>
      </dsp:nvSpPr>
      <dsp:spPr>
        <a:xfrm>
          <a:off x="2675624" y="2807419"/>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F8CD2-2DBF-4836-964B-D6FF9C5D427E}">
      <dsp:nvSpPr>
        <dsp:cNvPr id="0" name=""/>
        <dsp:cNvSpPr/>
      </dsp:nvSpPr>
      <dsp:spPr>
        <a:xfrm>
          <a:off x="2122095"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Evacuation / Shelter-in-Place Appendix</a:t>
          </a:r>
        </a:p>
      </dsp:txBody>
      <dsp:txXfrm>
        <a:off x="2143711" y="3124250"/>
        <a:ext cx="1063826" cy="694806"/>
      </dsp:txXfrm>
    </dsp:sp>
    <dsp:sp modelId="{C9F2F414-8458-4E11-8E0F-7DDD4CC6735C}">
      <dsp:nvSpPr>
        <dsp:cNvPr id="0" name=""/>
        <dsp:cNvSpPr/>
      </dsp:nvSpPr>
      <dsp:spPr>
        <a:xfrm>
          <a:off x="2629904"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805E2-E4A2-4C54-BCC8-23FBED3E1264}">
      <dsp:nvSpPr>
        <dsp:cNvPr id="0" name=""/>
        <dsp:cNvSpPr/>
      </dsp:nvSpPr>
      <dsp:spPr>
        <a:xfrm>
          <a:off x="2122095"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Mass Care and Shelter Attachment</a:t>
          </a:r>
        </a:p>
      </dsp:txBody>
      <dsp:txXfrm>
        <a:off x="2143711" y="4157504"/>
        <a:ext cx="1063826" cy="694806"/>
      </dsp:txXfrm>
    </dsp:sp>
    <dsp:sp modelId="{6F9E0E03-493F-4F06-8713-84BC62E403BE}">
      <dsp:nvSpPr>
        <dsp:cNvPr id="0" name=""/>
        <dsp:cNvSpPr/>
      </dsp:nvSpPr>
      <dsp:spPr>
        <a:xfrm>
          <a:off x="4069080" y="2807419"/>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3C621-B88E-41AA-B39F-E6A85AD1382D}">
      <dsp:nvSpPr>
        <dsp:cNvPr id="0" name=""/>
        <dsp:cNvSpPr/>
      </dsp:nvSpPr>
      <dsp:spPr>
        <a:xfrm>
          <a:off x="3561270"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Alert, Warning and Public Information Appendix</a:t>
          </a:r>
        </a:p>
      </dsp:txBody>
      <dsp:txXfrm>
        <a:off x="3582886" y="3124250"/>
        <a:ext cx="1063826" cy="694806"/>
      </dsp:txXfrm>
    </dsp:sp>
    <dsp:sp modelId="{A3DFC3A7-69C6-4FFB-9DD2-1F615E56B1B1}">
      <dsp:nvSpPr>
        <dsp:cNvPr id="0" name=""/>
        <dsp:cNvSpPr/>
      </dsp:nvSpPr>
      <dsp:spPr>
        <a:xfrm>
          <a:off x="4069080"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42EE7-2464-4E5D-8997-40EB834F2661}">
      <dsp:nvSpPr>
        <dsp:cNvPr id="0" name=""/>
        <dsp:cNvSpPr/>
      </dsp:nvSpPr>
      <dsp:spPr>
        <a:xfrm>
          <a:off x="3561270"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Pre-Approved Messaging</a:t>
          </a:r>
        </a:p>
      </dsp:txBody>
      <dsp:txXfrm>
        <a:off x="3582886" y="4157504"/>
        <a:ext cx="1063826" cy="694806"/>
      </dsp:txXfrm>
    </dsp:sp>
    <dsp:sp modelId="{C5676532-A714-4D07-8C74-796A24E1D0B1}">
      <dsp:nvSpPr>
        <dsp:cNvPr id="0" name=""/>
        <dsp:cNvSpPr/>
      </dsp:nvSpPr>
      <dsp:spPr>
        <a:xfrm>
          <a:off x="4114800" y="2807419"/>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763E3B-023A-431A-9329-2D9AFCF3A207}">
      <dsp:nvSpPr>
        <dsp:cNvPr id="0" name=""/>
        <dsp:cNvSpPr/>
      </dsp:nvSpPr>
      <dsp:spPr>
        <a:xfrm>
          <a:off x="5000446"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Appendix</a:t>
          </a:r>
        </a:p>
      </dsp:txBody>
      <dsp:txXfrm>
        <a:off x="5022062" y="3124250"/>
        <a:ext cx="1063826" cy="694806"/>
      </dsp:txXfrm>
    </dsp:sp>
    <dsp:sp modelId="{02644551-AC3A-43DA-816E-60581C41226B}">
      <dsp:nvSpPr>
        <dsp:cNvPr id="0" name=""/>
        <dsp:cNvSpPr/>
      </dsp:nvSpPr>
      <dsp:spPr>
        <a:xfrm>
          <a:off x="5508255"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56B71-C51F-4C40-8892-AD363A702AE4}">
      <dsp:nvSpPr>
        <dsp:cNvPr id="0" name=""/>
        <dsp:cNvSpPr/>
      </dsp:nvSpPr>
      <dsp:spPr>
        <a:xfrm>
          <a:off x="5000446"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Checklists</a:t>
          </a:r>
        </a:p>
      </dsp:txBody>
      <dsp:txXfrm>
        <a:off x="5022062" y="4157504"/>
        <a:ext cx="1063826" cy="694806"/>
      </dsp:txXfrm>
    </dsp:sp>
    <dsp:sp modelId="{65EA0AD4-CC36-419C-A57A-42641184764A}">
      <dsp:nvSpPr>
        <dsp:cNvPr id="0" name=""/>
        <dsp:cNvSpPr/>
      </dsp:nvSpPr>
      <dsp:spPr>
        <a:xfrm>
          <a:off x="4114799" y="740911"/>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000446"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CEMP Annexes</a:t>
          </a:r>
        </a:p>
      </dsp:txBody>
      <dsp:txXfrm>
        <a:off x="5022062" y="1057742"/>
        <a:ext cx="1063826" cy="6948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0B16D-836C-4C33-87FC-E6E83BCD4966}">
      <dsp:nvSpPr>
        <dsp:cNvPr id="0" name=""/>
        <dsp:cNvSpPr/>
      </dsp:nvSpPr>
      <dsp:spPr>
        <a:xfrm>
          <a:off x="710914" y="190680"/>
          <a:ext cx="1092770" cy="728513"/>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Snohomish County Hazard Mitigation Plan</a:t>
          </a:r>
        </a:p>
      </dsp:txBody>
      <dsp:txXfrm>
        <a:off x="732251" y="212017"/>
        <a:ext cx="1050096" cy="685839"/>
      </dsp:txXfrm>
    </dsp:sp>
    <dsp:sp modelId="{6CEB0F84-5967-4E49-872A-80B44DD39A80}">
      <dsp:nvSpPr>
        <dsp:cNvPr id="0" name=""/>
        <dsp:cNvSpPr/>
      </dsp:nvSpPr>
      <dsp:spPr>
        <a:xfrm>
          <a:off x="546999" y="919193"/>
          <a:ext cx="710300" cy="291405"/>
        </a:xfrm>
        <a:custGeom>
          <a:avLst/>
          <a:gdLst/>
          <a:ahLst/>
          <a:cxnLst/>
          <a:rect l="0" t="0" r="0" b="0"/>
          <a:pathLst>
            <a:path>
              <a:moveTo>
                <a:pt x="710300" y="0"/>
              </a:moveTo>
              <a:lnTo>
                <a:pt x="710300" y="145702"/>
              </a:lnTo>
              <a:lnTo>
                <a:pt x="0" y="145702"/>
              </a:lnTo>
              <a:lnTo>
                <a:pt x="0" y="29140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A3A33-8873-4579-94E7-00F3131D596E}">
      <dsp:nvSpPr>
        <dsp:cNvPr id="0" name=""/>
        <dsp:cNvSpPr/>
      </dsp:nvSpPr>
      <dsp:spPr>
        <a:xfrm>
          <a:off x="613" y="1210599"/>
          <a:ext cx="1092770" cy="72851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Risk Assessment</a:t>
          </a:r>
        </a:p>
      </dsp:txBody>
      <dsp:txXfrm>
        <a:off x="21950" y="1231936"/>
        <a:ext cx="1050096" cy="685839"/>
      </dsp:txXfrm>
    </dsp:sp>
    <dsp:sp modelId="{EB6A81F6-DDFE-456B-9F72-E17D094B2418}">
      <dsp:nvSpPr>
        <dsp:cNvPr id="0" name=""/>
        <dsp:cNvSpPr/>
      </dsp:nvSpPr>
      <dsp:spPr>
        <a:xfrm>
          <a:off x="501279" y="1939112"/>
          <a:ext cx="91440" cy="291405"/>
        </a:xfrm>
        <a:custGeom>
          <a:avLst/>
          <a:gdLst/>
          <a:ahLst/>
          <a:cxnLst/>
          <a:rect l="0" t="0" r="0" b="0"/>
          <a:pathLst>
            <a:path>
              <a:moveTo>
                <a:pt x="45720" y="0"/>
              </a:moveTo>
              <a:lnTo>
                <a:pt x="45720" y="29140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988C5-0DFF-4D61-A4D1-5897AAF4957B}">
      <dsp:nvSpPr>
        <dsp:cNvPr id="0" name=""/>
        <dsp:cNvSpPr/>
      </dsp:nvSpPr>
      <dsp:spPr>
        <a:xfrm>
          <a:off x="613" y="2230518"/>
          <a:ext cx="1092770" cy="728513"/>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Dam Failure</a:t>
          </a:r>
        </a:p>
      </dsp:txBody>
      <dsp:txXfrm>
        <a:off x="21950" y="2251855"/>
        <a:ext cx="1050096" cy="685839"/>
      </dsp:txXfrm>
    </dsp:sp>
    <dsp:sp modelId="{CF358D8E-8AA5-4897-8C19-4C805F19285C}">
      <dsp:nvSpPr>
        <dsp:cNvPr id="0" name=""/>
        <dsp:cNvSpPr/>
      </dsp:nvSpPr>
      <dsp:spPr>
        <a:xfrm>
          <a:off x="1257299" y="919193"/>
          <a:ext cx="710300" cy="291405"/>
        </a:xfrm>
        <a:custGeom>
          <a:avLst/>
          <a:gdLst/>
          <a:ahLst/>
          <a:cxnLst/>
          <a:rect l="0" t="0" r="0" b="0"/>
          <a:pathLst>
            <a:path>
              <a:moveTo>
                <a:pt x="0" y="0"/>
              </a:moveTo>
              <a:lnTo>
                <a:pt x="0" y="145702"/>
              </a:lnTo>
              <a:lnTo>
                <a:pt x="710300" y="145702"/>
              </a:lnTo>
              <a:lnTo>
                <a:pt x="710300" y="29140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E7C95-37B7-4532-8F34-B3004EB2E2F6}">
      <dsp:nvSpPr>
        <dsp:cNvPr id="0" name=""/>
        <dsp:cNvSpPr/>
      </dsp:nvSpPr>
      <dsp:spPr>
        <a:xfrm>
          <a:off x="1421215" y="1210599"/>
          <a:ext cx="1092770" cy="72851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Jurisdiction Specific Annex</a:t>
          </a:r>
        </a:p>
      </dsp:txBody>
      <dsp:txXfrm>
        <a:off x="1442552" y="1231936"/>
        <a:ext cx="1050096" cy="685839"/>
      </dsp:txXfrm>
    </dsp:sp>
    <dsp:sp modelId="{078544CC-4567-4BAC-BEE1-217325B8738E}">
      <dsp:nvSpPr>
        <dsp:cNvPr id="0" name=""/>
        <dsp:cNvSpPr/>
      </dsp:nvSpPr>
      <dsp:spPr>
        <a:xfrm>
          <a:off x="1921880" y="1939112"/>
          <a:ext cx="91440" cy="291405"/>
        </a:xfrm>
        <a:custGeom>
          <a:avLst/>
          <a:gdLst/>
          <a:ahLst/>
          <a:cxnLst/>
          <a:rect l="0" t="0" r="0" b="0"/>
          <a:pathLst>
            <a:path>
              <a:moveTo>
                <a:pt x="45720" y="0"/>
              </a:moveTo>
              <a:lnTo>
                <a:pt x="45720" y="29140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712A54-310A-4B99-BD9A-99610EFC94D2}">
      <dsp:nvSpPr>
        <dsp:cNvPr id="0" name=""/>
        <dsp:cNvSpPr/>
      </dsp:nvSpPr>
      <dsp:spPr>
        <a:xfrm>
          <a:off x="1421215" y="2230518"/>
          <a:ext cx="1092770" cy="728513"/>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Mitigation Actions</a:t>
          </a:r>
        </a:p>
      </dsp:txBody>
      <dsp:txXfrm>
        <a:off x="1442552" y="2251855"/>
        <a:ext cx="1050096" cy="685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FC35D-3B3B-465D-921A-4E55E2EBC11B}">
      <dsp:nvSpPr>
        <dsp:cNvPr id="0" name=""/>
        <dsp:cNvSpPr/>
      </dsp:nvSpPr>
      <dsp:spPr>
        <a:xfrm>
          <a:off x="3561270" y="2872"/>
          <a:ext cx="1107058" cy="738038"/>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Snohomish County Comprehensive Emergency Management Plan</a:t>
          </a:r>
        </a:p>
      </dsp:txBody>
      <dsp:txXfrm>
        <a:off x="3582886" y="24488"/>
        <a:ext cx="1063826" cy="694806"/>
      </dsp:txXfrm>
    </dsp:sp>
    <dsp:sp modelId="{635C9E34-BA3A-4387-9957-84CBAB2E1FCC}">
      <dsp:nvSpPr>
        <dsp:cNvPr id="0" name=""/>
        <dsp:cNvSpPr/>
      </dsp:nvSpPr>
      <dsp:spPr>
        <a:xfrm>
          <a:off x="2675624" y="740911"/>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A99C4-3F8E-4BEA-987A-C4E26CDA4CA8}">
      <dsp:nvSpPr>
        <dsp:cNvPr id="0" name=""/>
        <dsp:cNvSpPr/>
      </dsp:nvSpPr>
      <dsp:spPr>
        <a:xfrm>
          <a:off x="2122095"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Emergency Support Function (ESF) Annexes</a:t>
          </a:r>
        </a:p>
      </dsp:txBody>
      <dsp:txXfrm>
        <a:off x="2143711" y="1057742"/>
        <a:ext cx="1063826" cy="694806"/>
      </dsp:txXfrm>
    </dsp:sp>
    <dsp:sp modelId="{E0790BA6-7CA2-4903-A22E-C67A5DFDB390}">
      <dsp:nvSpPr>
        <dsp:cNvPr id="0" name=""/>
        <dsp:cNvSpPr/>
      </dsp:nvSpPr>
      <dsp:spPr>
        <a:xfrm>
          <a:off x="4069079" y="740911"/>
          <a:ext cx="91440" cy="295215"/>
        </a:xfrm>
        <a:custGeom>
          <a:avLst/>
          <a:gdLst/>
          <a:ahLst/>
          <a:cxnLst/>
          <a:rect l="0" t="0" r="0" b="0"/>
          <a:pathLst>
            <a:path>
              <a:moveTo>
                <a:pt x="45720" y="0"/>
              </a:moveTo>
              <a:lnTo>
                <a:pt x="45720"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9AE5-41F2-483C-BB6F-28ACFC2C9E59}">
      <dsp:nvSpPr>
        <dsp:cNvPr id="0" name=""/>
        <dsp:cNvSpPr/>
      </dsp:nvSpPr>
      <dsp:spPr>
        <a:xfrm>
          <a:off x="3561270"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Incident Specific Annexes</a:t>
          </a:r>
        </a:p>
      </dsp:txBody>
      <dsp:txXfrm>
        <a:off x="3582886" y="1057742"/>
        <a:ext cx="1063826" cy="694806"/>
      </dsp:txXfrm>
    </dsp:sp>
    <dsp:sp modelId="{1AF23DF5-00C7-4753-AFF0-92AA37CF7EFA}">
      <dsp:nvSpPr>
        <dsp:cNvPr id="0" name=""/>
        <dsp:cNvSpPr/>
      </dsp:nvSpPr>
      <dsp:spPr>
        <a:xfrm>
          <a:off x="4069079" y="1774165"/>
          <a:ext cx="91440" cy="295215"/>
        </a:xfrm>
        <a:custGeom>
          <a:avLst/>
          <a:gdLst/>
          <a:ahLst/>
          <a:cxnLst/>
          <a:rect l="0" t="0" r="0" b="0"/>
          <a:pathLst>
            <a:path>
              <a:moveTo>
                <a:pt x="45720" y="0"/>
              </a:moveTo>
              <a:lnTo>
                <a:pt x="45720" y="29521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772D1-74D6-4A26-9DFD-89544B77EB08}">
      <dsp:nvSpPr>
        <dsp:cNvPr id="0" name=""/>
        <dsp:cNvSpPr/>
      </dsp:nvSpPr>
      <dsp:spPr>
        <a:xfrm>
          <a:off x="3561270" y="2069380"/>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Dam Emergency</a:t>
          </a:r>
        </a:p>
      </dsp:txBody>
      <dsp:txXfrm>
        <a:off x="3582886" y="2090996"/>
        <a:ext cx="1063826" cy="694806"/>
      </dsp:txXfrm>
    </dsp:sp>
    <dsp:sp modelId="{8288580A-ECB6-4E02-9912-679E45E1521F}">
      <dsp:nvSpPr>
        <dsp:cNvPr id="0" name=""/>
        <dsp:cNvSpPr/>
      </dsp:nvSpPr>
      <dsp:spPr>
        <a:xfrm>
          <a:off x="2675624" y="2807419"/>
          <a:ext cx="1439175" cy="295215"/>
        </a:xfrm>
        <a:custGeom>
          <a:avLst/>
          <a:gdLst/>
          <a:ahLst/>
          <a:cxnLst/>
          <a:rect l="0" t="0" r="0" b="0"/>
          <a:pathLst>
            <a:path>
              <a:moveTo>
                <a:pt x="1439175" y="0"/>
              </a:moveTo>
              <a:lnTo>
                <a:pt x="1439175" y="147607"/>
              </a:lnTo>
              <a:lnTo>
                <a:pt x="0" y="147607"/>
              </a:lnTo>
              <a:lnTo>
                <a:pt x="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F8CD2-2DBF-4836-964B-D6FF9C5D427E}">
      <dsp:nvSpPr>
        <dsp:cNvPr id="0" name=""/>
        <dsp:cNvSpPr/>
      </dsp:nvSpPr>
      <dsp:spPr>
        <a:xfrm>
          <a:off x="2122095"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Evacuation / Shelter-in-Place Appendix</a:t>
          </a:r>
        </a:p>
      </dsp:txBody>
      <dsp:txXfrm>
        <a:off x="2143711" y="3124250"/>
        <a:ext cx="1063826" cy="694806"/>
      </dsp:txXfrm>
    </dsp:sp>
    <dsp:sp modelId="{C9F2F414-8458-4E11-8E0F-7DDD4CC6735C}">
      <dsp:nvSpPr>
        <dsp:cNvPr id="0" name=""/>
        <dsp:cNvSpPr/>
      </dsp:nvSpPr>
      <dsp:spPr>
        <a:xfrm>
          <a:off x="2629904"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805E2-E4A2-4C54-BCC8-23FBED3E1264}">
      <dsp:nvSpPr>
        <dsp:cNvPr id="0" name=""/>
        <dsp:cNvSpPr/>
      </dsp:nvSpPr>
      <dsp:spPr>
        <a:xfrm>
          <a:off x="2122095"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Mass Care and Shelter Attachment</a:t>
          </a:r>
        </a:p>
      </dsp:txBody>
      <dsp:txXfrm>
        <a:off x="2143711" y="4157504"/>
        <a:ext cx="1063826" cy="694806"/>
      </dsp:txXfrm>
    </dsp:sp>
    <dsp:sp modelId="{6F9E0E03-493F-4F06-8713-84BC62E403BE}">
      <dsp:nvSpPr>
        <dsp:cNvPr id="0" name=""/>
        <dsp:cNvSpPr/>
      </dsp:nvSpPr>
      <dsp:spPr>
        <a:xfrm>
          <a:off x="4069080" y="2807419"/>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3C621-B88E-41AA-B39F-E6A85AD1382D}">
      <dsp:nvSpPr>
        <dsp:cNvPr id="0" name=""/>
        <dsp:cNvSpPr/>
      </dsp:nvSpPr>
      <dsp:spPr>
        <a:xfrm>
          <a:off x="3561270"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Alert, Warning and Public Information Appendix</a:t>
          </a:r>
        </a:p>
      </dsp:txBody>
      <dsp:txXfrm>
        <a:off x="3582886" y="3124250"/>
        <a:ext cx="1063826" cy="694806"/>
      </dsp:txXfrm>
    </dsp:sp>
    <dsp:sp modelId="{A3DFC3A7-69C6-4FFB-9DD2-1F615E56B1B1}">
      <dsp:nvSpPr>
        <dsp:cNvPr id="0" name=""/>
        <dsp:cNvSpPr/>
      </dsp:nvSpPr>
      <dsp:spPr>
        <a:xfrm>
          <a:off x="4069080"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42EE7-2464-4E5D-8997-40EB834F2661}">
      <dsp:nvSpPr>
        <dsp:cNvPr id="0" name=""/>
        <dsp:cNvSpPr/>
      </dsp:nvSpPr>
      <dsp:spPr>
        <a:xfrm>
          <a:off x="3561270"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Pre-Approved Messaging</a:t>
          </a:r>
        </a:p>
      </dsp:txBody>
      <dsp:txXfrm>
        <a:off x="3582886" y="4157504"/>
        <a:ext cx="1063826" cy="694806"/>
      </dsp:txXfrm>
    </dsp:sp>
    <dsp:sp modelId="{C5676532-A714-4D07-8C74-796A24E1D0B1}">
      <dsp:nvSpPr>
        <dsp:cNvPr id="0" name=""/>
        <dsp:cNvSpPr/>
      </dsp:nvSpPr>
      <dsp:spPr>
        <a:xfrm>
          <a:off x="4114800" y="2807419"/>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763E3B-023A-431A-9329-2D9AFCF3A207}">
      <dsp:nvSpPr>
        <dsp:cNvPr id="0" name=""/>
        <dsp:cNvSpPr/>
      </dsp:nvSpPr>
      <dsp:spPr>
        <a:xfrm>
          <a:off x="5000446" y="3102634"/>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Appendix</a:t>
          </a:r>
        </a:p>
      </dsp:txBody>
      <dsp:txXfrm>
        <a:off x="5022062" y="3124250"/>
        <a:ext cx="1063826" cy="694806"/>
      </dsp:txXfrm>
    </dsp:sp>
    <dsp:sp modelId="{02644551-AC3A-43DA-816E-60581C41226B}">
      <dsp:nvSpPr>
        <dsp:cNvPr id="0" name=""/>
        <dsp:cNvSpPr/>
      </dsp:nvSpPr>
      <dsp:spPr>
        <a:xfrm>
          <a:off x="5508255" y="3840673"/>
          <a:ext cx="91440" cy="295215"/>
        </a:xfrm>
        <a:custGeom>
          <a:avLst/>
          <a:gdLst/>
          <a:ahLst/>
          <a:cxnLst/>
          <a:rect l="0" t="0" r="0" b="0"/>
          <a:pathLst>
            <a:path>
              <a:moveTo>
                <a:pt x="45720" y="0"/>
              </a:moveTo>
              <a:lnTo>
                <a:pt x="45720" y="295215"/>
              </a:lnTo>
            </a:path>
          </a:pathLst>
        </a:custGeom>
        <a:noFill/>
        <a:ln w="1905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56B71-C51F-4C40-8892-AD363A702AE4}">
      <dsp:nvSpPr>
        <dsp:cNvPr id="0" name=""/>
        <dsp:cNvSpPr/>
      </dsp:nvSpPr>
      <dsp:spPr>
        <a:xfrm>
          <a:off x="5000446" y="4135888"/>
          <a:ext cx="1107058" cy="738038"/>
        </a:xfrm>
        <a:prstGeom prst="roundRect">
          <a:avLst>
            <a:gd name="adj" fmla="val 10000"/>
          </a:avLst>
        </a:prstGeom>
        <a:solidFill>
          <a:schemeClr val="accent1">
            <a:tint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Checklists</a:t>
          </a:r>
        </a:p>
      </dsp:txBody>
      <dsp:txXfrm>
        <a:off x="5022062" y="4157504"/>
        <a:ext cx="1063826" cy="694806"/>
      </dsp:txXfrm>
    </dsp:sp>
    <dsp:sp modelId="{65EA0AD4-CC36-419C-A57A-42641184764A}">
      <dsp:nvSpPr>
        <dsp:cNvPr id="0" name=""/>
        <dsp:cNvSpPr/>
      </dsp:nvSpPr>
      <dsp:spPr>
        <a:xfrm>
          <a:off x="4114799" y="740911"/>
          <a:ext cx="1439175" cy="295215"/>
        </a:xfrm>
        <a:custGeom>
          <a:avLst/>
          <a:gdLst/>
          <a:ahLst/>
          <a:cxnLst/>
          <a:rect l="0" t="0" r="0" b="0"/>
          <a:pathLst>
            <a:path>
              <a:moveTo>
                <a:pt x="0" y="0"/>
              </a:moveTo>
              <a:lnTo>
                <a:pt x="0" y="147607"/>
              </a:lnTo>
              <a:lnTo>
                <a:pt x="1439175" y="147607"/>
              </a:lnTo>
              <a:lnTo>
                <a:pt x="1439175" y="29521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B2645-8621-4C8F-B26A-B24F22254668}">
      <dsp:nvSpPr>
        <dsp:cNvPr id="0" name=""/>
        <dsp:cNvSpPr/>
      </dsp:nvSpPr>
      <dsp:spPr>
        <a:xfrm>
          <a:off x="5000446" y="1036126"/>
          <a:ext cx="1107058" cy="738038"/>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Jurisdiction Specific CEMP Annexes</a:t>
          </a:r>
        </a:p>
      </dsp:txBody>
      <dsp:txXfrm>
        <a:off x="5022062" y="1057742"/>
        <a:ext cx="1063826" cy="6948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0B16D-836C-4C33-87FC-E6E83BCD4966}">
      <dsp:nvSpPr>
        <dsp:cNvPr id="0" name=""/>
        <dsp:cNvSpPr/>
      </dsp:nvSpPr>
      <dsp:spPr>
        <a:xfrm>
          <a:off x="710914" y="190680"/>
          <a:ext cx="1092770" cy="728513"/>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Snohomish County Hazard Mitigation Plan</a:t>
          </a:r>
        </a:p>
      </dsp:txBody>
      <dsp:txXfrm>
        <a:off x="732251" y="212017"/>
        <a:ext cx="1050096" cy="685839"/>
      </dsp:txXfrm>
    </dsp:sp>
    <dsp:sp modelId="{6CEB0F84-5967-4E49-872A-80B44DD39A80}">
      <dsp:nvSpPr>
        <dsp:cNvPr id="0" name=""/>
        <dsp:cNvSpPr/>
      </dsp:nvSpPr>
      <dsp:spPr>
        <a:xfrm>
          <a:off x="546999" y="919193"/>
          <a:ext cx="710300" cy="291405"/>
        </a:xfrm>
        <a:custGeom>
          <a:avLst/>
          <a:gdLst/>
          <a:ahLst/>
          <a:cxnLst/>
          <a:rect l="0" t="0" r="0" b="0"/>
          <a:pathLst>
            <a:path>
              <a:moveTo>
                <a:pt x="710300" y="0"/>
              </a:moveTo>
              <a:lnTo>
                <a:pt x="710300" y="145702"/>
              </a:lnTo>
              <a:lnTo>
                <a:pt x="0" y="145702"/>
              </a:lnTo>
              <a:lnTo>
                <a:pt x="0" y="29140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A3A33-8873-4579-94E7-00F3131D596E}">
      <dsp:nvSpPr>
        <dsp:cNvPr id="0" name=""/>
        <dsp:cNvSpPr/>
      </dsp:nvSpPr>
      <dsp:spPr>
        <a:xfrm>
          <a:off x="613" y="1210599"/>
          <a:ext cx="1092770" cy="72851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Risk Assessment</a:t>
          </a:r>
        </a:p>
      </dsp:txBody>
      <dsp:txXfrm>
        <a:off x="21950" y="1231936"/>
        <a:ext cx="1050096" cy="685839"/>
      </dsp:txXfrm>
    </dsp:sp>
    <dsp:sp modelId="{EB6A81F6-DDFE-456B-9F72-E17D094B2418}">
      <dsp:nvSpPr>
        <dsp:cNvPr id="0" name=""/>
        <dsp:cNvSpPr/>
      </dsp:nvSpPr>
      <dsp:spPr>
        <a:xfrm>
          <a:off x="501279" y="1939112"/>
          <a:ext cx="91440" cy="291405"/>
        </a:xfrm>
        <a:custGeom>
          <a:avLst/>
          <a:gdLst/>
          <a:ahLst/>
          <a:cxnLst/>
          <a:rect l="0" t="0" r="0" b="0"/>
          <a:pathLst>
            <a:path>
              <a:moveTo>
                <a:pt x="45720" y="0"/>
              </a:moveTo>
              <a:lnTo>
                <a:pt x="45720" y="29140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988C5-0DFF-4D61-A4D1-5897AAF4957B}">
      <dsp:nvSpPr>
        <dsp:cNvPr id="0" name=""/>
        <dsp:cNvSpPr/>
      </dsp:nvSpPr>
      <dsp:spPr>
        <a:xfrm>
          <a:off x="613" y="2230518"/>
          <a:ext cx="1092770" cy="728513"/>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Dam Failure</a:t>
          </a:r>
        </a:p>
      </dsp:txBody>
      <dsp:txXfrm>
        <a:off x="21950" y="2251855"/>
        <a:ext cx="1050096" cy="685839"/>
      </dsp:txXfrm>
    </dsp:sp>
    <dsp:sp modelId="{CF358D8E-8AA5-4897-8C19-4C805F19285C}">
      <dsp:nvSpPr>
        <dsp:cNvPr id="0" name=""/>
        <dsp:cNvSpPr/>
      </dsp:nvSpPr>
      <dsp:spPr>
        <a:xfrm>
          <a:off x="1257299" y="919193"/>
          <a:ext cx="710300" cy="291405"/>
        </a:xfrm>
        <a:custGeom>
          <a:avLst/>
          <a:gdLst/>
          <a:ahLst/>
          <a:cxnLst/>
          <a:rect l="0" t="0" r="0" b="0"/>
          <a:pathLst>
            <a:path>
              <a:moveTo>
                <a:pt x="0" y="0"/>
              </a:moveTo>
              <a:lnTo>
                <a:pt x="0" y="145702"/>
              </a:lnTo>
              <a:lnTo>
                <a:pt x="710300" y="145702"/>
              </a:lnTo>
              <a:lnTo>
                <a:pt x="710300" y="291405"/>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E7C95-37B7-4532-8F34-B3004EB2E2F6}">
      <dsp:nvSpPr>
        <dsp:cNvPr id="0" name=""/>
        <dsp:cNvSpPr/>
      </dsp:nvSpPr>
      <dsp:spPr>
        <a:xfrm>
          <a:off x="1421215" y="1210599"/>
          <a:ext cx="1092770" cy="72851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Jurisdiction Specific Annex</a:t>
          </a:r>
        </a:p>
      </dsp:txBody>
      <dsp:txXfrm>
        <a:off x="1442552" y="1231936"/>
        <a:ext cx="1050096" cy="685839"/>
      </dsp:txXfrm>
    </dsp:sp>
    <dsp:sp modelId="{078544CC-4567-4BAC-BEE1-217325B8738E}">
      <dsp:nvSpPr>
        <dsp:cNvPr id="0" name=""/>
        <dsp:cNvSpPr/>
      </dsp:nvSpPr>
      <dsp:spPr>
        <a:xfrm>
          <a:off x="1921880" y="1939112"/>
          <a:ext cx="91440" cy="291405"/>
        </a:xfrm>
        <a:custGeom>
          <a:avLst/>
          <a:gdLst/>
          <a:ahLst/>
          <a:cxnLst/>
          <a:rect l="0" t="0" r="0" b="0"/>
          <a:pathLst>
            <a:path>
              <a:moveTo>
                <a:pt x="45720" y="0"/>
              </a:moveTo>
              <a:lnTo>
                <a:pt x="45720" y="291405"/>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712A54-310A-4B99-BD9A-99610EFC94D2}">
      <dsp:nvSpPr>
        <dsp:cNvPr id="0" name=""/>
        <dsp:cNvSpPr/>
      </dsp:nvSpPr>
      <dsp:spPr>
        <a:xfrm>
          <a:off x="1421215" y="2230518"/>
          <a:ext cx="1092770" cy="728513"/>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Mitigation Actions</a:t>
          </a:r>
        </a:p>
      </dsp:txBody>
      <dsp:txXfrm>
        <a:off x="1442552" y="2251855"/>
        <a:ext cx="1050096" cy="6858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3313" tIns="46657" rIns="93313" bIns="46657" rtlCol="0"/>
          <a:lstStyle>
            <a:lvl1pPr algn="l">
              <a:defRPr sz="1200"/>
            </a:lvl1pPr>
          </a:lstStyle>
          <a:p>
            <a:endParaRPr lang="en-US"/>
          </a:p>
        </p:txBody>
      </p:sp>
      <p:sp>
        <p:nvSpPr>
          <p:cNvPr id="3" name="Date Placeholder 2"/>
          <p:cNvSpPr>
            <a:spLocks noGrp="1"/>
          </p:cNvSpPr>
          <p:nvPr>
            <p:ph type="dt" sz="quarter" idx="1"/>
          </p:nvPr>
        </p:nvSpPr>
        <p:spPr>
          <a:xfrm>
            <a:off x="3978135" y="2"/>
            <a:ext cx="3043343" cy="465455"/>
          </a:xfrm>
          <a:prstGeom prst="rect">
            <a:avLst/>
          </a:prstGeom>
        </p:spPr>
        <p:txBody>
          <a:bodyPr vert="horz" lIns="93313" tIns="46657" rIns="93313" bIns="46657" rtlCol="0"/>
          <a:lstStyle>
            <a:lvl1pPr algn="r">
              <a:defRPr sz="1200"/>
            </a:lvl1pPr>
          </a:lstStyle>
          <a:p>
            <a:fld id="{5BB38F84-F037-4CFE-9B95-D37633E29BD5}" type="datetimeFigureOut">
              <a:rPr lang="en-US" smtClean="0"/>
              <a:t>2/19/2019</a:t>
            </a:fld>
            <a:endParaRPr lang="en-US"/>
          </a:p>
        </p:txBody>
      </p:sp>
      <p:sp>
        <p:nvSpPr>
          <p:cNvPr id="4" name="Footer Placeholder 3"/>
          <p:cNvSpPr>
            <a:spLocks noGrp="1"/>
          </p:cNvSpPr>
          <p:nvPr>
            <p:ph type="ftr" sz="quarter" idx="2"/>
          </p:nvPr>
        </p:nvSpPr>
        <p:spPr>
          <a:xfrm>
            <a:off x="2" y="8842031"/>
            <a:ext cx="3043343" cy="465455"/>
          </a:xfrm>
          <a:prstGeom prst="rect">
            <a:avLst/>
          </a:prstGeom>
        </p:spPr>
        <p:txBody>
          <a:bodyPr vert="horz" lIns="93313" tIns="46657" rIns="93313"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3978135" y="8842031"/>
            <a:ext cx="3043343" cy="465455"/>
          </a:xfrm>
          <a:prstGeom prst="rect">
            <a:avLst/>
          </a:prstGeom>
        </p:spPr>
        <p:txBody>
          <a:bodyPr vert="horz" lIns="93313" tIns="46657" rIns="93313" bIns="46657" rtlCol="0" anchor="b"/>
          <a:lstStyle>
            <a:lvl1pPr algn="r">
              <a:defRPr sz="1200"/>
            </a:lvl1pPr>
          </a:lstStyle>
          <a:p>
            <a:fld id="{BA2E5B98-248D-4435-99DD-BC41A2915B91}" type="slidenum">
              <a:rPr lang="en-US" smtClean="0"/>
              <a:t>‹#›</a:t>
            </a:fld>
            <a:endParaRPr lang="en-US"/>
          </a:p>
        </p:txBody>
      </p:sp>
    </p:spTree>
    <p:extLst>
      <p:ext uri="{BB962C8B-B14F-4D97-AF65-F5344CB8AC3E}">
        <p14:creationId xmlns:p14="http://schemas.microsoft.com/office/powerpoint/2010/main" val="1952646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2"/>
            <a:ext cx="3043238" cy="466725"/>
          </a:xfrm>
          <a:prstGeom prst="rect">
            <a:avLst/>
          </a:prstGeom>
        </p:spPr>
        <p:txBody>
          <a:bodyPr vert="horz" lIns="91440" tIns="45720" rIns="91440" bIns="45720" rtlCol="0"/>
          <a:lstStyle>
            <a:lvl1pPr algn="r">
              <a:defRPr sz="1200"/>
            </a:lvl1pPr>
          </a:lstStyle>
          <a:p>
            <a:fld id="{EE0F0AD0-BFB3-42AB-AB36-130848BBB459}" type="datetimeFigureOut">
              <a:rPr lang="en-US" smtClean="0"/>
              <a:t>2/19/2019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7"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7"/>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7"/>
            <a:ext cx="3043238" cy="466725"/>
          </a:xfrm>
          <a:prstGeom prst="rect">
            <a:avLst/>
          </a:prstGeom>
        </p:spPr>
        <p:txBody>
          <a:bodyPr vert="horz" lIns="91440" tIns="45720" rIns="91440" bIns="45720" rtlCol="0" anchor="b"/>
          <a:lstStyle>
            <a:lvl1pPr algn="r">
              <a:defRPr sz="1200"/>
            </a:lvl1pPr>
          </a:lstStyle>
          <a:p>
            <a:fld id="{F8E0C1DD-A705-4871-8288-D61659122252}" type="slidenum">
              <a:rPr lang="en-US" smtClean="0"/>
              <a:t>‹#›</a:t>
            </a:fld>
            <a:endParaRPr lang="en-US"/>
          </a:p>
        </p:txBody>
      </p:sp>
    </p:spTree>
    <p:extLst>
      <p:ext uri="{BB962C8B-B14F-4D97-AF65-F5344CB8AC3E}">
        <p14:creationId xmlns:p14="http://schemas.microsoft.com/office/powerpoint/2010/main" val="89389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1</a:t>
            </a:fld>
            <a:endParaRPr lang="en-US" dirty="0"/>
          </a:p>
        </p:txBody>
      </p:sp>
    </p:spTree>
    <p:extLst>
      <p:ext uri="{BB962C8B-B14F-4D97-AF65-F5344CB8AC3E}">
        <p14:creationId xmlns:p14="http://schemas.microsoft.com/office/powerpoint/2010/main" val="190180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challenges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45-foot wave arrive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 Sultan in 54 minutes</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10.5 feet/sec</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+1.1 million CFS</a:t>
            </a:r>
          </a:p>
          <a:p>
            <a:pPr marL="1143000" marR="0" lvl="2"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18-foot height in Monroe in 4-5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ingress/egress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Highway 2</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Mann Road Bridge</a:t>
            </a:r>
          </a:p>
          <a:p>
            <a:pPr marL="1600200" marR="0" lvl="3"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Fire/EMS</a:t>
            </a:r>
          </a:p>
        </p:txBody>
      </p:sp>
      <p:sp>
        <p:nvSpPr>
          <p:cNvPr id="4" name="Slide Number Placeholder 3"/>
          <p:cNvSpPr>
            <a:spLocks noGrp="1"/>
          </p:cNvSpPr>
          <p:nvPr>
            <p:ph type="sldNum" sz="quarter" idx="10"/>
          </p:nvPr>
        </p:nvSpPr>
        <p:spPr/>
        <p:txBody>
          <a:bodyPr/>
          <a:lstStyle/>
          <a:p>
            <a:fld id="{F8E0C1DD-A705-4871-8288-D61659122252}" type="slidenum">
              <a:rPr lang="en-US" smtClean="0"/>
              <a:t>10</a:t>
            </a:fld>
            <a:endParaRPr lang="en-US" dirty="0"/>
          </a:p>
        </p:txBody>
      </p:sp>
    </p:spTree>
    <p:extLst>
      <p:ext uri="{BB962C8B-B14F-4D97-AF65-F5344CB8AC3E}">
        <p14:creationId xmlns:p14="http://schemas.microsoft.com/office/powerpoint/2010/main" val="90699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challenges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45-foot wave arrive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 Sultan in 54 minutes</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10.5 feet/sec</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+1.1 million CFS</a:t>
            </a:r>
          </a:p>
          <a:p>
            <a:pPr marL="1143000" marR="0" lvl="2"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18-foot height in Monroe in 4-5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ingress/egress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Highway 2</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Mann Road Bridge</a:t>
            </a:r>
          </a:p>
          <a:p>
            <a:pPr marL="1600200" marR="0" lvl="3"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Fire/EMS</a:t>
            </a:r>
          </a:p>
        </p:txBody>
      </p:sp>
      <p:sp>
        <p:nvSpPr>
          <p:cNvPr id="4" name="Slide Number Placeholder 3"/>
          <p:cNvSpPr>
            <a:spLocks noGrp="1"/>
          </p:cNvSpPr>
          <p:nvPr>
            <p:ph type="sldNum" sz="quarter" idx="10"/>
          </p:nvPr>
        </p:nvSpPr>
        <p:spPr/>
        <p:txBody>
          <a:bodyPr/>
          <a:lstStyle/>
          <a:p>
            <a:fld id="{F8E0C1DD-A705-4871-8288-D61659122252}" type="slidenum">
              <a:rPr lang="en-US" smtClean="0"/>
              <a:t>11</a:t>
            </a:fld>
            <a:endParaRPr lang="en-US" dirty="0"/>
          </a:p>
        </p:txBody>
      </p:sp>
    </p:spTree>
    <p:extLst>
      <p:ext uri="{BB962C8B-B14F-4D97-AF65-F5344CB8AC3E}">
        <p14:creationId xmlns:p14="http://schemas.microsoft.com/office/powerpoint/2010/main" val="906990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challenges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45-foot wave arrive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 Sultan in 54 minutes</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10.5 feet/sec</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+1.1 million CFS</a:t>
            </a:r>
          </a:p>
          <a:p>
            <a:pPr marL="1143000" marR="0" lvl="2"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18-foot height in Monroe in 4-5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ingress/egress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Highway 2</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Mann Road Bridge</a:t>
            </a:r>
          </a:p>
          <a:p>
            <a:pPr marL="1600200" marR="0" lvl="3"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Fire/EMS</a:t>
            </a:r>
          </a:p>
        </p:txBody>
      </p:sp>
      <p:sp>
        <p:nvSpPr>
          <p:cNvPr id="4" name="Slide Number Placeholder 3"/>
          <p:cNvSpPr>
            <a:spLocks noGrp="1"/>
          </p:cNvSpPr>
          <p:nvPr>
            <p:ph type="sldNum" sz="quarter" idx="10"/>
          </p:nvPr>
        </p:nvSpPr>
        <p:spPr/>
        <p:txBody>
          <a:bodyPr/>
          <a:lstStyle/>
          <a:p>
            <a:fld id="{F8E0C1DD-A705-4871-8288-D61659122252}" type="slidenum">
              <a:rPr lang="en-US" smtClean="0"/>
              <a:t>12</a:t>
            </a:fld>
            <a:endParaRPr lang="en-US" dirty="0"/>
          </a:p>
        </p:txBody>
      </p:sp>
    </p:spTree>
    <p:extLst>
      <p:ext uri="{BB962C8B-B14F-4D97-AF65-F5344CB8AC3E}">
        <p14:creationId xmlns:p14="http://schemas.microsoft.com/office/powerpoint/2010/main" val="90699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challenges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45-foot wave arrive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 Sultan in 54 minutes</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10.5 feet/sec</a:t>
            </a:r>
          </a:p>
          <a:p>
            <a:pPr marL="1600200" marR="0" lvl="3"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+1.1 million CFS</a:t>
            </a:r>
          </a:p>
          <a:p>
            <a:pPr marL="1143000" marR="0" lvl="2" indent="-228600">
              <a:lnSpc>
                <a:spcPct val="107000"/>
              </a:lnSpc>
              <a:spcBef>
                <a:spcPts val="0"/>
              </a:spcBef>
              <a:spcAft>
                <a:spcPts val="0"/>
              </a:spcAft>
              <a:buFont typeface="Wingdings" panose="05000000000000000000" pitchFamily="2" charset="2"/>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18-foot height in Monroe in 4-5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ingress/egress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Highway 2</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Mann Road Bridge</a:t>
            </a:r>
          </a:p>
          <a:p>
            <a:pPr marL="1600200" marR="0" lvl="3"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Fire/EMS</a:t>
            </a:r>
          </a:p>
        </p:txBody>
      </p:sp>
      <p:sp>
        <p:nvSpPr>
          <p:cNvPr id="4" name="Slide Number Placeholder 3"/>
          <p:cNvSpPr>
            <a:spLocks noGrp="1"/>
          </p:cNvSpPr>
          <p:nvPr>
            <p:ph type="sldNum" sz="quarter" idx="10"/>
          </p:nvPr>
        </p:nvSpPr>
        <p:spPr/>
        <p:txBody>
          <a:bodyPr/>
          <a:lstStyle/>
          <a:p>
            <a:fld id="{F8E0C1DD-A705-4871-8288-D61659122252}" type="slidenum">
              <a:rPr lang="en-US" smtClean="0"/>
              <a:t>13</a:t>
            </a:fld>
            <a:endParaRPr lang="en-US" dirty="0"/>
          </a:p>
        </p:txBody>
      </p:sp>
    </p:spTree>
    <p:extLst>
      <p:ext uri="{BB962C8B-B14F-4D97-AF65-F5344CB8AC3E}">
        <p14:creationId xmlns:p14="http://schemas.microsoft.com/office/powerpoint/2010/main" val="906990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challenges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Value of damaged property</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$2.4 trillion</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Schools and evacuations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Infrastructure</a:t>
            </a:r>
          </a:p>
          <a:p>
            <a:pPr marL="1600200" marR="0" lvl="3" indent="-2286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BPA lines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mn-lt"/>
              <a:ea typeface="+mn-ea"/>
              <a:cs typeface="+mn-cs"/>
            </a:endParaRPr>
          </a:p>
          <a:p>
            <a:pPr marL="1600200" marR="0" lvl="3" indent="-228600">
              <a:lnSpc>
                <a:spcPct val="107000"/>
              </a:lnSpc>
              <a:spcBef>
                <a:spcPts val="0"/>
              </a:spcBef>
              <a:spcAft>
                <a:spcPts val="800"/>
              </a:spcAft>
              <a:buFont typeface="Symbol" panose="05050102010706020507" pitchFamily="18" charset="2"/>
              <a:buChar char=""/>
            </a:pPr>
            <a:r>
              <a:rPr lang="en-US" sz="1200" dirty="0">
                <a:effectLst/>
                <a:latin typeface="+mn-lt"/>
                <a:ea typeface="+mn-ea"/>
                <a:cs typeface="+mn-cs"/>
              </a:rPr>
              <a:t>Waste</a:t>
            </a:r>
            <a:r>
              <a:rPr lang="en-US" sz="1200" baseline="0" dirty="0">
                <a:effectLst/>
                <a:latin typeface="+mn-lt"/>
                <a:ea typeface="+mn-ea"/>
                <a:cs typeface="+mn-cs"/>
              </a:rPr>
              <a:t> water</a:t>
            </a:r>
          </a:p>
          <a:p>
            <a:pPr marL="1600200" marR="0" lvl="3" indent="-228600">
              <a:lnSpc>
                <a:spcPct val="107000"/>
              </a:lnSpc>
              <a:spcBef>
                <a:spcPts val="0"/>
              </a:spcBef>
              <a:spcAft>
                <a:spcPts val="800"/>
              </a:spcAft>
              <a:buFont typeface="Symbol" panose="05050102010706020507" pitchFamily="18" charset="2"/>
              <a:buChar char=""/>
            </a:pPr>
            <a:r>
              <a:rPr lang="en-US" sz="1200" baseline="0" dirty="0">
                <a:effectLst/>
                <a:latin typeface="+mn-lt"/>
                <a:ea typeface="+mn-ea"/>
                <a:cs typeface="+mn-cs"/>
              </a:rPr>
              <a:t>Prison</a:t>
            </a:r>
          </a:p>
          <a:p>
            <a:pPr marL="1600200" marR="0" lvl="3" indent="-228600">
              <a:lnSpc>
                <a:spcPct val="107000"/>
              </a:lnSpc>
              <a:spcBef>
                <a:spcPts val="0"/>
              </a:spcBef>
              <a:spcAft>
                <a:spcPts val="800"/>
              </a:spcAft>
              <a:buFont typeface="Symbol" panose="05050102010706020507" pitchFamily="18" charset="2"/>
              <a:buChar char=""/>
            </a:pPr>
            <a:r>
              <a:rPr lang="en-US" sz="1200" baseline="0" dirty="0">
                <a:effectLst/>
                <a:latin typeface="+mn-lt"/>
                <a:ea typeface="+mn-ea"/>
                <a:cs typeface="+mn-cs"/>
              </a:rPr>
              <a:t>US-2 Bridge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14</a:t>
            </a:fld>
            <a:endParaRPr lang="en-US" dirty="0"/>
          </a:p>
        </p:txBody>
      </p:sp>
    </p:spTree>
    <p:extLst>
      <p:ext uri="{BB962C8B-B14F-4D97-AF65-F5344CB8AC3E}">
        <p14:creationId xmlns:p14="http://schemas.microsoft.com/office/powerpoint/2010/main" val="1877893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challenges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Infrastructure</a:t>
            </a:r>
          </a:p>
          <a:p>
            <a:pPr marL="1600200" marR="0" lvl="3" indent="-2286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BPA lines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mn-lt"/>
              <a:ea typeface="+mn-ea"/>
              <a:cs typeface="+mn-cs"/>
            </a:endParaRPr>
          </a:p>
          <a:p>
            <a:pPr marL="1600200" marR="0" lvl="3" indent="-228600">
              <a:lnSpc>
                <a:spcPct val="107000"/>
              </a:lnSpc>
              <a:spcBef>
                <a:spcPts val="0"/>
              </a:spcBef>
              <a:spcAft>
                <a:spcPts val="800"/>
              </a:spcAft>
              <a:buFont typeface="Symbol" panose="05050102010706020507" pitchFamily="18" charset="2"/>
              <a:buChar char=""/>
            </a:pPr>
            <a:r>
              <a:rPr lang="en-US" sz="1200" dirty="0">
                <a:effectLst/>
                <a:latin typeface="+mn-lt"/>
                <a:ea typeface="+mn-ea"/>
                <a:cs typeface="+mn-cs"/>
              </a:rPr>
              <a:t>Waste</a:t>
            </a:r>
            <a:r>
              <a:rPr lang="en-US" sz="1200" baseline="0" dirty="0">
                <a:effectLst/>
                <a:latin typeface="+mn-lt"/>
                <a:ea typeface="+mn-ea"/>
                <a:cs typeface="+mn-cs"/>
              </a:rPr>
              <a:t> water</a:t>
            </a:r>
          </a:p>
          <a:p>
            <a:pPr marL="1600200" marR="0" lvl="3" indent="-228600">
              <a:lnSpc>
                <a:spcPct val="107000"/>
              </a:lnSpc>
              <a:spcBef>
                <a:spcPts val="0"/>
              </a:spcBef>
              <a:spcAft>
                <a:spcPts val="800"/>
              </a:spcAft>
              <a:buFont typeface="Symbol" panose="05050102010706020507" pitchFamily="18" charset="2"/>
              <a:buChar char=""/>
            </a:pPr>
            <a:r>
              <a:rPr lang="en-US" sz="1200" baseline="0" dirty="0">
                <a:effectLst/>
                <a:latin typeface="+mn-lt"/>
                <a:ea typeface="+mn-ea"/>
                <a:cs typeface="+mn-cs"/>
              </a:rPr>
              <a:t>Prison</a:t>
            </a:r>
          </a:p>
          <a:p>
            <a:pPr marL="1600200" marR="0" lvl="3" indent="-228600">
              <a:lnSpc>
                <a:spcPct val="107000"/>
              </a:lnSpc>
              <a:spcBef>
                <a:spcPts val="0"/>
              </a:spcBef>
              <a:spcAft>
                <a:spcPts val="800"/>
              </a:spcAft>
              <a:buFont typeface="Symbol" panose="05050102010706020507" pitchFamily="18" charset="2"/>
              <a:buChar char=""/>
            </a:pPr>
            <a:r>
              <a:rPr lang="en-US" sz="1200" baseline="0" dirty="0">
                <a:effectLst/>
                <a:latin typeface="+mn-lt"/>
                <a:ea typeface="+mn-ea"/>
                <a:cs typeface="+mn-cs"/>
              </a:rPr>
              <a:t>US-2 Bridge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15</a:t>
            </a:fld>
            <a:endParaRPr lang="en-US" dirty="0"/>
          </a:p>
        </p:txBody>
      </p:sp>
    </p:spTree>
    <p:extLst>
      <p:ext uri="{BB962C8B-B14F-4D97-AF65-F5344CB8AC3E}">
        <p14:creationId xmlns:p14="http://schemas.microsoft.com/office/powerpoint/2010/main" val="90699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kern="1200" dirty="0">
                <a:solidFill>
                  <a:schemeClr val="tx1"/>
                </a:solidFill>
                <a:effectLst/>
                <a:latin typeface="+mn-lt"/>
                <a:ea typeface="+mn-ea"/>
                <a:cs typeface="+mn-cs"/>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Receive EAP and EAP Updates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Shelved</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Notification Flow Charts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Confusing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Single points of failure (individuals, not agencies), wrong numbers, multiple contacts from multiple entities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DEM = No dam emergency, evac or SIP plan</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PUD/Dem</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 </a:t>
            </a:r>
            <a:r>
              <a:rPr lang="en-US" sz="1200" dirty="0">
                <a:effectLst/>
                <a:latin typeface="Calibri" panose="020F0502020204030204" pitchFamily="34" charset="0"/>
                <a:ea typeface="Calibri" panose="020F0502020204030204" pitchFamily="34" charset="0"/>
                <a:cs typeface="Times New Roman" panose="02020603050405020304" pitchFamily="18" charset="0"/>
              </a:rPr>
              <a:t>Test/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comms</a:t>
            </a:r>
            <a:r>
              <a:rPr lang="en-US" sz="1200" dirty="0">
                <a:effectLst/>
                <a:latin typeface="Calibri" panose="020F0502020204030204" pitchFamily="34" charset="0"/>
                <a:ea typeface="Calibri" panose="020F0502020204030204" pitchFamily="34" charset="0"/>
                <a:cs typeface="Times New Roman" panose="02020603050405020304" pitchFamily="18" charset="0"/>
              </a:rPr>
              <a:t> = every five years per FERC</a:t>
            </a:r>
          </a:p>
          <a:p>
            <a:pPr lvl="0"/>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16</a:t>
            </a:fld>
            <a:endParaRPr lang="en-US" dirty="0"/>
          </a:p>
        </p:txBody>
      </p:sp>
    </p:spTree>
    <p:extLst>
      <p:ext uri="{BB962C8B-B14F-4D97-AF65-F5344CB8AC3E}">
        <p14:creationId xmlns:p14="http://schemas.microsoft.com/office/powerpoint/2010/main" val="286919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School annual drill = uncoordinated with other efforts</a:t>
            </a: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Sirens = stand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alone,</a:t>
            </a:r>
            <a:r>
              <a:rPr lang="en-US" sz="1200" dirty="0">
                <a:effectLst/>
                <a:latin typeface="Calibri" panose="020F0502020204030204" pitchFamily="34" charset="0"/>
                <a:ea typeface="Calibri" panose="020F0502020204030204" pitchFamily="34" charset="0"/>
                <a:cs typeface="Times New Roman" panose="02020603050405020304" pitchFamily="18" charset="0"/>
              </a:rPr>
              <a:t> test but no other public messaging</a:t>
            </a:r>
            <a:r>
              <a:rPr lang="en-US" sz="900" dirty="0">
                <a:effectLst/>
                <a:latin typeface="Calibri" panose="020F0502020204030204" pitchFamily="34" charset="0"/>
                <a:ea typeface="Calibri" panose="020F0502020204030204" pitchFamily="34" charset="0"/>
                <a:cs typeface="Times New Roman" panose="02020603050405020304" pitchFamily="18" charset="0"/>
              </a:rPr>
              <a:t>;</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City owned - fire district controls, fire station is in inundation zone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17</a:t>
            </a:fld>
            <a:endParaRPr lang="en-US" dirty="0"/>
          </a:p>
        </p:txBody>
      </p:sp>
    </p:spTree>
    <p:extLst>
      <p:ext uri="{BB962C8B-B14F-4D97-AF65-F5344CB8AC3E}">
        <p14:creationId xmlns:p14="http://schemas.microsoft.com/office/powerpoint/2010/main" val="806826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No coordinated or canned messaging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 to each agency</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PUD = initial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SCSO = evacuation notices and routes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Fire District/City/School = evacuation and safety</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DEM = mass care</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WSP/WSDOT = state route messaging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DEM and PUD PIO</a:t>
            </a:r>
          </a:p>
          <a:p>
            <a:pPr marL="1600200" marR="0" lvl="3" indent="-2286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SCSO and previous PUD had relationship in general JIC/JIS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18</a:t>
            </a:fld>
            <a:endParaRPr lang="en-US" dirty="0"/>
          </a:p>
        </p:txBody>
      </p:sp>
    </p:spTree>
    <p:extLst>
      <p:ext uri="{BB962C8B-B14F-4D97-AF65-F5344CB8AC3E}">
        <p14:creationId xmlns:p14="http://schemas.microsoft.com/office/powerpoint/2010/main" val="186394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Technical Assistance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SME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GIS, dam safety, communications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support</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Annex templates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modeling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Expertise, software for small PUD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Local, Multi-county, State, Tribe, FEMA, Multiple dam owners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Risk communications</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Message development, best practices, content development, exercise facilitation, workshop challenges/gaps/plans, JIC/JIS, spokesperson training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19</a:t>
            </a:fld>
            <a:endParaRPr lang="en-US" dirty="0"/>
          </a:p>
        </p:txBody>
      </p:sp>
    </p:spTree>
    <p:extLst>
      <p:ext uri="{BB962C8B-B14F-4D97-AF65-F5344CB8AC3E}">
        <p14:creationId xmlns:p14="http://schemas.microsoft.com/office/powerpoint/2010/main" val="311035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Snohomish County</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~800,000 people Population</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Grow by 250,000 in next 25 years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 20 miles</a:t>
            </a: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2</a:t>
            </a:fld>
            <a:endParaRPr lang="en-US" dirty="0"/>
          </a:p>
        </p:txBody>
      </p:sp>
    </p:spTree>
    <p:extLst>
      <p:ext uri="{BB962C8B-B14F-4D97-AF65-F5344CB8AC3E}">
        <p14:creationId xmlns:p14="http://schemas.microsoft.com/office/powerpoint/2010/main" val="1988417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Technical Assistance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SME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GIS, dam safety, communications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support</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Annex templates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modeling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Expertise, software for small PUD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Local, Multi-county, State, Tribe, FEMA, Multiple dam owners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Risk communications</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Message development, best practices, content development, exercise facilitation, workshop challenges/gaps/plans, JIC/JIS, spokesperson training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20</a:t>
            </a:fld>
            <a:endParaRPr lang="en-US" dirty="0"/>
          </a:p>
        </p:txBody>
      </p:sp>
    </p:spTree>
    <p:extLst>
      <p:ext uri="{BB962C8B-B14F-4D97-AF65-F5344CB8AC3E}">
        <p14:creationId xmlns:p14="http://schemas.microsoft.com/office/powerpoint/2010/main" val="3752823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Technical Assistance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SME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GIS, dam safety, communications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support</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Annex templates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modeling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Expertise, software for small PUD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Local, Multi-county, State, Tribe, FEMA, Multiple dam owners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Risk communications</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Message development, best practices, content development, exercise facilitation, workshop challenges/gaps/plans, JIC/JIS, spokesperson training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21</a:t>
            </a:fld>
            <a:endParaRPr lang="en-US" dirty="0"/>
          </a:p>
        </p:txBody>
      </p:sp>
    </p:spTree>
    <p:extLst>
      <p:ext uri="{BB962C8B-B14F-4D97-AF65-F5344CB8AC3E}">
        <p14:creationId xmlns:p14="http://schemas.microsoft.com/office/powerpoint/2010/main" val="248844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Technical Assistance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SME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GIS, dam safety, communications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support</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Annex templates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modeling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Expertise, software for small PUD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Local, Multi-county, State, Tribe, FEMA, Multiple dam owners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Risk communications</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Message development, best practices, content development, exercise facilitation, workshop challenges/gaps/plans, JIC/JIS, spokesperson training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22</a:t>
            </a:fld>
            <a:endParaRPr lang="en-US" dirty="0"/>
          </a:p>
        </p:txBody>
      </p:sp>
    </p:spTree>
    <p:extLst>
      <p:ext uri="{BB962C8B-B14F-4D97-AF65-F5344CB8AC3E}">
        <p14:creationId xmlns:p14="http://schemas.microsoft.com/office/powerpoint/2010/main" val="800253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Technical Assistance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SME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GIS, dam safety, communications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support</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Annex templates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modeling</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Expertise, software for small PUD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Local, Multi-county, State, Tribe, FEMA, Multiple dam owners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Risk communications</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Message development, best practices, content development, exercise facilitation, workshop challenges/gaps/plans, JIC/JIS, spokesperson training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23</a:t>
            </a:fld>
            <a:endParaRPr lang="en-US" dirty="0"/>
          </a:p>
        </p:txBody>
      </p:sp>
    </p:spTree>
    <p:extLst>
      <p:ext uri="{BB962C8B-B14F-4D97-AF65-F5344CB8AC3E}">
        <p14:creationId xmlns:p14="http://schemas.microsoft.com/office/powerpoint/2010/main" val="3708909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Plans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CEMP</a:t>
            </a: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24</a:t>
            </a:fld>
            <a:endParaRPr lang="en-US" dirty="0"/>
          </a:p>
        </p:txBody>
      </p:sp>
    </p:spTree>
    <p:extLst>
      <p:ext uri="{BB962C8B-B14F-4D97-AF65-F5344CB8AC3E}">
        <p14:creationId xmlns:p14="http://schemas.microsoft.com/office/powerpoint/2010/main" val="2434824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Plans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CEMP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Emergency Support Function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Specific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Incident Specific Annex</a:t>
            </a: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25</a:t>
            </a:fld>
            <a:endParaRPr lang="en-US" dirty="0"/>
          </a:p>
        </p:txBody>
      </p:sp>
    </p:spTree>
    <p:extLst>
      <p:ext uri="{BB962C8B-B14F-4D97-AF65-F5344CB8AC3E}">
        <p14:creationId xmlns:p14="http://schemas.microsoft.com/office/powerpoint/2010/main" val="832081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Plans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CEMP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Emergency Support Function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Specific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Incident Specific Annex</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messaging</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 transportation</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Evacuation and shelter-in-place</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Specific Attachment</a:t>
            </a:r>
          </a:p>
          <a:p>
            <a:pPr marL="2514600" marR="0" lvl="5"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Checklists for specific actions</a:t>
            </a: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26</a:t>
            </a:fld>
            <a:endParaRPr lang="en-US" dirty="0"/>
          </a:p>
        </p:txBody>
      </p:sp>
    </p:spTree>
    <p:extLst>
      <p:ext uri="{BB962C8B-B14F-4D97-AF65-F5344CB8AC3E}">
        <p14:creationId xmlns:p14="http://schemas.microsoft.com/office/powerpoint/2010/main" val="2641343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Plans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CEMP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Emergency Support Function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Specific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Incident Specific Annex</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messaging</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 transportation</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Evacuation and shelter-in-place</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Specific Attachment</a:t>
            </a:r>
          </a:p>
          <a:p>
            <a:pPr marL="2514600" marR="0" lvl="5"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Checklists for specific actions</a:t>
            </a: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27</a:t>
            </a:fld>
            <a:endParaRPr lang="en-US" dirty="0"/>
          </a:p>
        </p:txBody>
      </p:sp>
    </p:spTree>
    <p:extLst>
      <p:ext uri="{BB962C8B-B14F-4D97-AF65-F5344CB8AC3E}">
        <p14:creationId xmlns:p14="http://schemas.microsoft.com/office/powerpoint/2010/main" val="54674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Plans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CEMP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Annex</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 Appendix</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Jurisdiction Specific Attachment</a:t>
            </a: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28</a:t>
            </a:fld>
            <a:endParaRPr lang="en-US" dirty="0"/>
          </a:p>
        </p:txBody>
      </p:sp>
    </p:spTree>
    <p:extLst>
      <p:ext uri="{BB962C8B-B14F-4D97-AF65-F5344CB8AC3E}">
        <p14:creationId xmlns:p14="http://schemas.microsoft.com/office/powerpoint/2010/main" val="709379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County Plans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 Mitigation Plan</a:t>
            </a: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29</a:t>
            </a:fld>
            <a:endParaRPr lang="en-US" dirty="0"/>
          </a:p>
        </p:txBody>
      </p:sp>
    </p:spTree>
    <p:extLst>
      <p:ext uri="{BB962C8B-B14F-4D97-AF65-F5344CB8AC3E}">
        <p14:creationId xmlns:p14="http://schemas.microsoft.com/office/powerpoint/2010/main" val="60031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Snohomish County</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Mountains, Sea, Farms, Urban Core</a:t>
            </a:r>
          </a:p>
          <a:p>
            <a:pPr marL="1600200" marR="0" lvl="3"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Salmon</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Boeing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1/5 jobs is aerospace</a:t>
            </a:r>
          </a:p>
          <a:p>
            <a:pPr marL="1600200" marR="0" lvl="3" indent="-2286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35,000</a:t>
            </a:r>
            <a:r>
              <a:rPr lang="en-US" sz="900" dirty="0">
                <a:effectLst/>
                <a:latin typeface="Calibri" panose="020F0502020204030204" pitchFamily="34" charset="0"/>
                <a:ea typeface="Calibri" panose="020F0502020204030204" pitchFamily="34" charset="0"/>
                <a:cs typeface="Times New Roman" panose="02020603050405020304" pitchFamily="18" charset="0"/>
              </a:rPr>
              <a:t> jobs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3</a:t>
            </a:fld>
            <a:endParaRPr lang="en-US" dirty="0"/>
          </a:p>
        </p:txBody>
      </p:sp>
    </p:spTree>
    <p:extLst>
      <p:ext uri="{BB962C8B-B14F-4D97-AF65-F5344CB8AC3E}">
        <p14:creationId xmlns:p14="http://schemas.microsoft.com/office/powerpoint/2010/main" val="2974266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HMP</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Risk Assessment Informs Dam Emergency Annex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30</a:t>
            </a:fld>
            <a:endParaRPr lang="en-US" dirty="0"/>
          </a:p>
        </p:txBody>
      </p:sp>
    </p:spTree>
    <p:extLst>
      <p:ext uri="{BB962C8B-B14F-4D97-AF65-F5344CB8AC3E}">
        <p14:creationId xmlns:p14="http://schemas.microsoft.com/office/powerpoint/2010/main" val="3728057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HMP Action Items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inform emergency plans, physical items, 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31</a:t>
            </a:fld>
            <a:endParaRPr lang="en-US" dirty="0"/>
          </a:p>
        </p:txBody>
      </p:sp>
    </p:spTree>
    <p:extLst>
      <p:ext uri="{BB962C8B-B14F-4D97-AF65-F5344CB8AC3E}">
        <p14:creationId xmlns:p14="http://schemas.microsoft.com/office/powerpoint/2010/main" val="1122610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Connection with dam staff</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PUD PIO</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dam engineer</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City Light/Seattle Public Utilities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information relationship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Snow storm and power outage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 map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Flood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GIS coordination with PUD,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DEM, PDS, PW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Multi-county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Consistent across dams, dam owners, jurisdictions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Pre-canned</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English Proficiency</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Authorization for County to send message on behalf of jurisdictions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32</a:t>
            </a:fld>
            <a:endParaRPr lang="en-US" dirty="0"/>
          </a:p>
        </p:txBody>
      </p:sp>
    </p:spTree>
    <p:extLst>
      <p:ext uri="{BB962C8B-B14F-4D97-AF65-F5344CB8AC3E}">
        <p14:creationId xmlns:p14="http://schemas.microsoft.com/office/powerpoint/2010/main" val="1782910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Connection with dam staff</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PUD PIO</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dam engineer</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City Light/Seattle Public Utilities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information relationship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Snow storm and power outage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 map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Flood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GIS coordination with PUD,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DEM, PDS, PW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Multi-county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Consistent across dams, dam owners, jurisdictions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Pre-canned</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English Proficiency</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Authorization for County to send message on behalf of jurisdictions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33</a:t>
            </a:fld>
            <a:endParaRPr lang="en-US" dirty="0"/>
          </a:p>
        </p:txBody>
      </p:sp>
    </p:spTree>
    <p:extLst>
      <p:ext uri="{BB962C8B-B14F-4D97-AF65-F5344CB8AC3E}">
        <p14:creationId xmlns:p14="http://schemas.microsoft.com/office/powerpoint/2010/main" val="472961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Connection with dam staff</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PUD PIO</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dam engineer</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City Light/Seattle Public Utilities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information relationship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Snow storm and power outage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 map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Flood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GIS coordination with PUD,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DEM, PDS, PW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Multi-county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Consistent across dams, dam owners, jurisdictions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Pre-canned</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English Proficiency</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Authorization for County to send message on behalf of jurisdictions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34</a:t>
            </a:fld>
            <a:endParaRPr lang="en-US" dirty="0"/>
          </a:p>
        </p:txBody>
      </p:sp>
    </p:spTree>
    <p:extLst>
      <p:ext uri="{BB962C8B-B14F-4D97-AF65-F5344CB8AC3E}">
        <p14:creationId xmlns:p14="http://schemas.microsoft.com/office/powerpoint/2010/main" val="3707474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Connection with dam staff</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PUD PIO</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dam engineer</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City Light/Seattle Public Utilities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information relationship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Snow storm and power outage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 map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Flood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GIS coordination with PUD,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DEM, PDS, PW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Multi-county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Consistent across dams, dam owners, jurisdictions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Pre-canned</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English Proficiency</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Authorization for County to send message on behalf of jurisdictions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35</a:t>
            </a:fld>
            <a:endParaRPr lang="en-US" dirty="0"/>
          </a:p>
        </p:txBody>
      </p:sp>
    </p:spTree>
    <p:extLst>
      <p:ext uri="{BB962C8B-B14F-4D97-AF65-F5344CB8AC3E}">
        <p14:creationId xmlns:p14="http://schemas.microsoft.com/office/powerpoint/2010/main" val="3317230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Exercise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Connection with dam staff</a:t>
            </a:r>
          </a:p>
          <a:p>
            <a:pPr marL="1200150" marR="0" lvl="2"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PUD PIO</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dam engineer</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City Light/Seattle Public Utilities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information relationship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Snow storm and power outage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 map</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Flood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 Tab</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GIS coordination with PUD,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DEM, PDS, PW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Multi-county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Consistent across dams, dam owners, jurisdictions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Pre-canned</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Limited English Proficiency</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Authorization for County to send message on behalf of jurisdictions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36</a:t>
            </a:fld>
            <a:endParaRPr lang="en-US" dirty="0"/>
          </a:p>
        </p:txBody>
      </p:sp>
    </p:spTree>
    <p:extLst>
      <p:ext uri="{BB962C8B-B14F-4D97-AF65-F5344CB8AC3E}">
        <p14:creationId xmlns:p14="http://schemas.microsoft.com/office/powerpoint/2010/main" val="3094593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May 2019 exercise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Quarterly dam planning group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May 2019 FERC full scale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Tolt River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Fall 2019 TTX</a:t>
            </a: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2020 Full scale </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37</a:t>
            </a:fld>
            <a:endParaRPr lang="en-US" dirty="0"/>
          </a:p>
        </p:txBody>
      </p:sp>
    </p:spTree>
    <p:extLst>
      <p:ext uri="{BB962C8B-B14F-4D97-AF65-F5344CB8AC3E}">
        <p14:creationId xmlns:p14="http://schemas.microsoft.com/office/powerpoint/2010/main" val="657578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May 2019 exercise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Quarterly dam planning group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May 2019 FERC full scale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Tolt River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Fall 2019 TTX</a:t>
            </a: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2020 Full scale </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38</a:t>
            </a:fld>
            <a:endParaRPr lang="en-US" dirty="0"/>
          </a:p>
        </p:txBody>
      </p:sp>
    </p:spTree>
    <p:extLst>
      <p:ext uri="{BB962C8B-B14F-4D97-AF65-F5344CB8AC3E}">
        <p14:creationId xmlns:p14="http://schemas.microsoft.com/office/powerpoint/2010/main" val="698315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All hazards</a:t>
            </a:r>
          </a:p>
          <a:p>
            <a:pPr marL="1200150" marR="0" lvl="2"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Times New Roman" panose="02020603050405020304" pitchFamily="18" charset="0"/>
              </a:rPr>
              <a:t>Volcano, floods, tsunami, wildfire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May 2019 exercise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Quarterly dam planning group</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May 2019 FERC full scale</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Tolt River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Fall 2019 TTX</a:t>
            </a: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2020 Full scale </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39</a:t>
            </a:fld>
            <a:endParaRPr lang="en-US" dirty="0"/>
          </a:p>
        </p:txBody>
      </p:sp>
    </p:spTree>
    <p:extLst>
      <p:ext uri="{BB962C8B-B14F-4D97-AF65-F5344CB8AC3E}">
        <p14:creationId xmlns:p14="http://schemas.microsoft.com/office/powerpoint/2010/main" val="268938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Hazards/Disasters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Earthquakes</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Floods</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Annual Flood Messaging</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Landslide/SR-530</a:t>
            </a: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Snow</a:t>
            </a: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4</a:t>
            </a:fld>
            <a:endParaRPr lang="en-US" dirty="0"/>
          </a:p>
        </p:txBody>
      </p:sp>
    </p:spTree>
    <p:extLst>
      <p:ext uri="{BB962C8B-B14F-4D97-AF65-F5344CB8AC3E}">
        <p14:creationId xmlns:p14="http://schemas.microsoft.com/office/powerpoint/2010/main" val="1678343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FEMA</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NIC TA</a:t>
            </a:r>
          </a:p>
          <a:p>
            <a:pPr marL="742950" marR="0" lvl="1" indent="-285750">
              <a:lnSpc>
                <a:spcPct val="107000"/>
              </a:lnSpc>
              <a:spcBef>
                <a:spcPts val="0"/>
              </a:spcBef>
              <a:spcAft>
                <a:spcPts val="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NDSP</a:t>
            </a:r>
          </a:p>
          <a:p>
            <a:pPr marL="742950" marR="0" lvl="1" indent="-285750">
              <a:lnSpc>
                <a:spcPct val="107000"/>
              </a:lnSpc>
              <a:spcBef>
                <a:spcPts val="0"/>
              </a:spcBef>
              <a:spcAft>
                <a:spcPts val="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Argonne</a:t>
            </a:r>
          </a:p>
          <a:p>
            <a:pPr marL="742950" marR="0" lvl="1" indent="-285750">
              <a:lnSpc>
                <a:spcPct val="107000"/>
              </a:lnSpc>
              <a:spcBef>
                <a:spcPts val="0"/>
              </a:spcBef>
              <a:spcAft>
                <a:spcPts val="0"/>
              </a:spcAft>
              <a:buFont typeface="Courier New" panose="02070309020205020404" pitchFamily="49" charset="0"/>
              <a:buChar char="o"/>
            </a:pPr>
            <a:r>
              <a:rPr lang="en-US" sz="1200" baseline="0" dirty="0" err="1">
                <a:effectLst/>
                <a:latin typeface="Calibri" panose="020F0502020204030204" pitchFamily="34" charset="0"/>
                <a:ea typeface="Calibri" panose="020F0502020204030204" pitchFamily="34" charset="0"/>
                <a:cs typeface="Times New Roman" panose="02020603050405020304" pitchFamily="18" charset="0"/>
              </a:rPr>
              <a:t>Hagerty</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40</a:t>
            </a:fld>
            <a:endParaRPr lang="en-US" dirty="0"/>
          </a:p>
        </p:txBody>
      </p:sp>
    </p:spTree>
    <p:extLst>
      <p:ext uri="{BB962C8B-B14F-4D97-AF65-F5344CB8AC3E}">
        <p14:creationId xmlns:p14="http://schemas.microsoft.com/office/powerpoint/2010/main" val="351859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41</a:t>
            </a:fld>
            <a:endParaRPr lang="en-US"/>
          </a:p>
        </p:txBody>
      </p:sp>
    </p:spTree>
    <p:extLst>
      <p:ext uri="{BB962C8B-B14F-4D97-AF65-F5344CB8AC3E}">
        <p14:creationId xmlns:p14="http://schemas.microsoft.com/office/powerpoint/2010/main" val="291373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Hazards/Disasters</a:t>
            </a:r>
          </a:p>
          <a:p>
            <a:pPr marL="1600200" marR="0" lvl="3" indent="-228600">
              <a:lnSpc>
                <a:spcPct val="107000"/>
              </a:lnSpc>
              <a:spcBef>
                <a:spcPts val="0"/>
              </a:spcBef>
              <a:spcAft>
                <a:spcPts val="0"/>
              </a:spcAft>
              <a:buFont typeface="Symbol" panose="05050102010706020507" pitchFamily="18" charset="2"/>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Culmback</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Tolt</a:t>
            </a:r>
            <a:r>
              <a:rPr lang="en-US" sz="1200" dirty="0">
                <a:effectLst/>
                <a:latin typeface="Calibri" panose="020F0502020204030204" pitchFamily="34" charset="0"/>
                <a:ea typeface="Calibri" panose="020F0502020204030204" pitchFamily="34" charset="0"/>
                <a:cs typeface="Times New Roman" panose="02020603050405020304" pitchFamily="18" charset="0"/>
              </a:rPr>
              <a:t> both present</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risk for King and Snohomish Counties due to riverine valleys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Dams</a:t>
            </a:r>
          </a:p>
          <a:p>
            <a:pPr marL="2057400" marR="0" lvl="4" indent="-22860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58</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dams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6</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high hazard</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pPr marL="2057400" marR="0" lvl="4" indent="-22860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2 dam failures in late ‘60s</a:t>
            </a:r>
          </a:p>
          <a:p>
            <a:pPr marL="0" marR="0">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5</a:t>
            </a:fld>
            <a:endParaRPr lang="en-US" dirty="0"/>
          </a:p>
        </p:txBody>
      </p:sp>
    </p:spTree>
    <p:extLst>
      <p:ext uri="{BB962C8B-B14F-4D97-AF65-F5344CB8AC3E}">
        <p14:creationId xmlns:p14="http://schemas.microsoft.com/office/powerpoint/2010/main" val="1853671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Jackson Hydroelectric Project is a 111.8-megawatt (MW) Project consisting of a reservoir (Spada Lake Reservoir) behind Culmback Dam in the Sultan River basin.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Built: 1965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1,470 feet tall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640 feet long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Crest width of 25 feet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262 feet above the original streambed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main embankment consists of compacted rock fill and gravel outer zone and an inner sloping central impervious core zone of rolled clay bordered by filter zones.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Power generation consists of an 8-mile tunnel and pipeline, and a powerhouse at RM 4.3 containing two 8.4-MW Francis turbines and two 47.5-MW Pelton turbines.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Water diverted from Spada Lake Reservoir drops 1,100 feet to the powerhouse. Water passed through the Francis units is re-routed uphill 400 feet through a 3-mile long return pipeline to a diversion structure on the shores of Lake Chaplain.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portion of the flow enters Lake Chaplain for water supply and the remaining portion is returned via tunnel and pipeline to the river at RM 9.7, immediately above the Diversion Dam, for instream flow needs. After these two priorities have been met, any additional water may be passed through the Pelton units and then discharged to the river.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94-foot diameter uncontrolled morning glory spillway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Diversion Dam is a concrete gravity overflow structure approximately 19 feet high and 120 feet wide. The Diversion Dam has a crest at elevation 655 feet. Diversion of flow from the Sultan River of up to 265 cubic feet per second (cfs) for municipal and industrial water supply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2,000-foot, 6-foot diameter reinforced concrete pipeline was installed as part of Stage II to replace the original wood stave pipeline.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the Diversion Dam, water, which comes from the powerhouse via the Lake Chaplain pipeline, is discharged into the Sultan River to provide minimum instream flows for anadromous fish production. The original water diversion scheme (providing water from the Sultan River to the City of Everett for water supply) can be reactivated if needed by reversing the present flow between the diversion structure on Lake Chaplain and the Diversion Dam. This may be necessary during water supply outages for maintenance or repair of the power conduit, the powerhouse, or the return pipeline carrying water from the powerhouse to Lake Chaplain.</a:t>
            </a:r>
          </a:p>
          <a:p>
            <a:pPr lvl="0"/>
            <a:endParaRPr lang="en-US" dirty="0"/>
          </a:p>
        </p:txBody>
      </p:sp>
      <p:sp>
        <p:nvSpPr>
          <p:cNvPr id="4" name="Slide Number Placeholder 3"/>
          <p:cNvSpPr>
            <a:spLocks noGrp="1"/>
          </p:cNvSpPr>
          <p:nvPr>
            <p:ph type="sldNum" sz="quarter" idx="10"/>
          </p:nvPr>
        </p:nvSpPr>
        <p:spPr/>
        <p:txBody>
          <a:bodyPr/>
          <a:lstStyle/>
          <a:p>
            <a:fld id="{F8E0C1DD-A705-4871-8288-D61659122252}" type="slidenum">
              <a:rPr lang="en-US" smtClean="0"/>
              <a:t>6</a:t>
            </a:fld>
            <a:endParaRPr lang="en-US" dirty="0"/>
          </a:p>
        </p:txBody>
      </p:sp>
    </p:spTree>
    <p:extLst>
      <p:ext uri="{BB962C8B-B14F-4D97-AF65-F5344CB8AC3E}">
        <p14:creationId xmlns:p14="http://schemas.microsoft.com/office/powerpoint/2010/main" val="326887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80% of County</a:t>
            </a:r>
          </a:p>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5% of power</a:t>
            </a:r>
          </a:p>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Coho</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Salmon Habitat</a:t>
            </a:r>
          </a:p>
          <a:p>
            <a:pPr marL="2000250" marR="0" lvl="4"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Riverbed restoration</a:t>
            </a:r>
          </a:p>
          <a:p>
            <a:pPr marL="2000250" marR="0" lvl="4"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Changes to water temp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7</a:t>
            </a:fld>
            <a:endParaRPr lang="en-US" dirty="0"/>
          </a:p>
        </p:txBody>
      </p:sp>
    </p:spTree>
    <p:extLst>
      <p:ext uri="{BB962C8B-B14F-4D97-AF65-F5344CB8AC3E}">
        <p14:creationId xmlns:p14="http://schemas.microsoft.com/office/powerpoint/2010/main" val="2952137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80% of County</a:t>
            </a:r>
          </a:p>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5% of power</a:t>
            </a:r>
          </a:p>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Coho</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Salmon Habitat</a:t>
            </a:r>
          </a:p>
          <a:p>
            <a:pPr marL="2000250" marR="0" lvl="4"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Riverbed restoration</a:t>
            </a:r>
          </a:p>
          <a:p>
            <a:pPr marL="2000250" marR="0" lvl="4"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Changes to water temp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8</a:t>
            </a:fld>
            <a:endParaRPr lang="en-US" dirty="0"/>
          </a:p>
        </p:txBody>
      </p:sp>
    </p:spTree>
    <p:extLst>
      <p:ext uri="{BB962C8B-B14F-4D97-AF65-F5344CB8AC3E}">
        <p14:creationId xmlns:p14="http://schemas.microsoft.com/office/powerpoint/2010/main" val="338854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80% of County</a:t>
            </a:r>
          </a:p>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5% of power</a:t>
            </a:r>
          </a:p>
          <a:p>
            <a:pPr marL="1543050" marR="0" lvl="3"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Coho</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Salmon Habitat</a:t>
            </a:r>
          </a:p>
          <a:p>
            <a:pPr marL="2000250" marR="0" lvl="4"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Riverbed restoration</a:t>
            </a:r>
          </a:p>
          <a:p>
            <a:pPr marL="2000250" marR="0" lvl="4" indent="-171450">
              <a:lnSpc>
                <a:spcPct val="107000"/>
              </a:lnSpc>
              <a:spcBef>
                <a:spcPts val="0"/>
              </a:spcBef>
              <a:spcAft>
                <a:spcPts val="0"/>
              </a:spcAft>
              <a:buFont typeface="Arial" panose="020B0604020202020204" pitchFamily="34" charset="0"/>
              <a:buChar char="•"/>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Changes to water temp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E0C1DD-A705-4871-8288-D61659122252}" type="slidenum">
              <a:rPr lang="en-US" smtClean="0"/>
              <a:t>9</a:t>
            </a:fld>
            <a:endParaRPr lang="en-US" dirty="0"/>
          </a:p>
        </p:txBody>
      </p:sp>
    </p:spTree>
    <p:extLst>
      <p:ext uri="{BB962C8B-B14F-4D97-AF65-F5344CB8AC3E}">
        <p14:creationId xmlns:p14="http://schemas.microsoft.com/office/powerpoint/2010/main" val="4239248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1"/>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86BED31F-43A0-48F7-9D7A-ACBDE809E6C3}" type="datetime9">
              <a:rPr lang="en-US" smtClean="0"/>
              <a:t>2/19/2019 10:53:18 AM</a:t>
            </a:fld>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en-US"/>
              <a:t>Last updated:</a:t>
            </a:r>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6F49FFF8-2DEE-4EBE-B02D-733D4722B406}"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1"/>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1"/>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76200"/>
            <a:ext cx="2209800" cy="9882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7D6D8C-76C9-4183-AB1E-DF0D0404BA0D}" type="datetime9">
              <a:rPr lang="en-US" smtClean="0"/>
              <a:t>2/19/2019 10:53:18 AM</a:t>
            </a:fld>
            <a:endParaRPr lang="en-US"/>
          </a:p>
        </p:txBody>
      </p:sp>
      <p:sp>
        <p:nvSpPr>
          <p:cNvPr id="5" name="Footer Placeholder 4"/>
          <p:cNvSpPr>
            <a:spLocks noGrp="1"/>
          </p:cNvSpPr>
          <p:nvPr>
            <p:ph type="ftr" sz="quarter" idx="11"/>
          </p:nvPr>
        </p:nvSpPr>
        <p:spPr/>
        <p:txBody>
          <a:bodyPr/>
          <a:lstStyle/>
          <a:p>
            <a:r>
              <a:rPr lang="en-US"/>
              <a:t>Last updated:</a:t>
            </a:r>
          </a:p>
        </p:txBody>
      </p:sp>
      <p:sp>
        <p:nvSpPr>
          <p:cNvPr id="6" name="Slide Number Placeholder 5"/>
          <p:cNvSpPr>
            <a:spLocks noGrp="1"/>
          </p:cNvSpPr>
          <p:nvPr>
            <p:ph type="sldNum" sz="quarter" idx="12"/>
          </p:nvPr>
        </p:nvSpPr>
        <p:spPr/>
        <p:txBody>
          <a:bodyPr/>
          <a:lstStyle/>
          <a:p>
            <a:fld id="{6F49FFF8-2DEE-4EBE-B02D-733D4722B40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9DADEAE-FC19-41FC-B7C7-89E50C66F68E}" type="datetime9">
              <a:rPr lang="en-US" smtClean="0"/>
              <a:t>2/19/2019 10:53:18 AM</a:t>
            </a:fld>
            <a:endParaRPr lang="en-US"/>
          </a:p>
        </p:txBody>
      </p:sp>
      <p:sp>
        <p:nvSpPr>
          <p:cNvPr id="5" name="Footer Placeholder 4"/>
          <p:cNvSpPr>
            <a:spLocks noGrp="1"/>
          </p:cNvSpPr>
          <p:nvPr>
            <p:ph type="ftr" sz="quarter" idx="11"/>
          </p:nvPr>
        </p:nvSpPr>
        <p:spPr/>
        <p:txBody>
          <a:bodyPr/>
          <a:lstStyle/>
          <a:p>
            <a:r>
              <a:rPr lang="en-US"/>
              <a:t>Last updated:</a:t>
            </a:r>
          </a:p>
        </p:txBody>
      </p:sp>
      <p:sp>
        <p:nvSpPr>
          <p:cNvPr id="6" name="Slide Number Placeholder 5"/>
          <p:cNvSpPr>
            <a:spLocks noGrp="1"/>
          </p:cNvSpPr>
          <p:nvPr>
            <p:ph type="sldNum" sz="quarter" idx="12"/>
          </p:nvPr>
        </p:nvSpPr>
        <p:spPr/>
        <p:txBody>
          <a:bodyPr/>
          <a:lstStyle/>
          <a:p>
            <a:fld id="{6F49FFF8-2DEE-4EBE-B02D-733D4722B406}"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2"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6AA3FD1-7C48-4EF8-BA0E-0C4C9BAAA014}" type="datetime9">
              <a:rPr lang="en-US" smtClean="0"/>
              <a:t>2/19/2019 10:53:18 AM</a:t>
            </a:fld>
            <a:endParaRPr lang="en-US"/>
          </a:p>
        </p:txBody>
      </p:sp>
      <p:sp>
        <p:nvSpPr>
          <p:cNvPr id="5" name="Footer Placeholder 4"/>
          <p:cNvSpPr>
            <a:spLocks noGrp="1"/>
          </p:cNvSpPr>
          <p:nvPr>
            <p:ph type="ftr" sz="quarter" idx="11"/>
          </p:nvPr>
        </p:nvSpPr>
        <p:spPr/>
        <p:txBody>
          <a:bodyPr/>
          <a:lstStyle/>
          <a:p>
            <a:r>
              <a:rPr lang="en-US"/>
              <a:t>Last updated:</a:t>
            </a:r>
          </a:p>
        </p:txBody>
      </p:sp>
      <p:sp>
        <p:nvSpPr>
          <p:cNvPr id="6" name="Slide Number Placeholder 5"/>
          <p:cNvSpPr>
            <a:spLocks noGrp="1"/>
          </p:cNvSpPr>
          <p:nvPr>
            <p:ph type="sldNum" sz="quarter" idx="12"/>
          </p:nvPr>
        </p:nvSpPr>
        <p:spPr/>
        <p:txBody>
          <a:bodyPr/>
          <a:lstStyle/>
          <a:p>
            <a:fld id="{6F49FFF8-2DEE-4EBE-B02D-733D4722B406}"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lvl1pPr marL="0" indent="0">
              <a:buFontTx/>
              <a:buNone/>
              <a:defRPr/>
            </a:lvl1pPr>
            <a:lvl2pPr marL="274320" indent="0">
              <a:buFontTx/>
              <a:buNone/>
              <a:defRPr/>
            </a:lvl2pPr>
            <a:lvl3pPr marL="594360" indent="0">
              <a:buFontTx/>
              <a:buNone/>
              <a:defRPr/>
            </a:lvl3pPr>
            <a:lvl4pPr marL="868680" indent="0">
              <a:buFontTx/>
              <a:buNone/>
              <a:defRPr/>
            </a:lvl4pPr>
            <a:lvl5pPr marL="1143000" indent="0">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1" y="6166620"/>
            <a:ext cx="1371600" cy="61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65D7B4C1-D356-48F7-AE7F-703087F55D6D}" type="datetime9">
              <a:rPr lang="en-US" smtClean="0"/>
              <a:t>2/19/2019 10:53:18 AM</a:t>
            </a:fld>
            <a:endParaRPr lang="en-US"/>
          </a:p>
        </p:txBody>
      </p:sp>
      <p:sp>
        <p:nvSpPr>
          <p:cNvPr id="5" name="Footer Placeholder 4"/>
          <p:cNvSpPr>
            <a:spLocks noGrp="1"/>
          </p:cNvSpPr>
          <p:nvPr>
            <p:ph type="ftr" sz="quarter" idx="11"/>
          </p:nvPr>
        </p:nvSpPr>
        <p:spPr>
          <a:xfrm>
            <a:off x="2898648" y="6355080"/>
            <a:ext cx="3474720" cy="365760"/>
          </a:xfrm>
        </p:spPr>
        <p:txBody>
          <a:bodyPr/>
          <a:lstStyle/>
          <a:p>
            <a:r>
              <a:rPr lang="en-US"/>
              <a:t>Last updated:</a:t>
            </a:r>
          </a:p>
        </p:txBody>
      </p:sp>
      <p:sp>
        <p:nvSpPr>
          <p:cNvPr id="6" name="Slide Number Placeholder 5"/>
          <p:cNvSpPr>
            <a:spLocks noGrp="1"/>
          </p:cNvSpPr>
          <p:nvPr>
            <p:ph type="sldNum" sz="quarter" idx="12"/>
          </p:nvPr>
        </p:nvSpPr>
        <p:spPr>
          <a:xfrm>
            <a:off x="1069848" y="6355080"/>
            <a:ext cx="1520952" cy="365760"/>
          </a:xfrm>
        </p:spPr>
        <p:txBody>
          <a:bodyPr/>
          <a:lstStyle/>
          <a:p>
            <a:fld id="{6F49FFF8-2DEE-4EBE-B02D-733D4722B406}"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27D007A-98F2-4A7B-B0A0-B7FFA850D07A}" type="datetime9">
              <a:rPr lang="en-US" smtClean="0"/>
              <a:t>2/19/2019 10:53:18 AM</a:t>
            </a:fld>
            <a:endParaRPr lang="en-US"/>
          </a:p>
        </p:txBody>
      </p:sp>
      <p:sp>
        <p:nvSpPr>
          <p:cNvPr id="6" name="Footer Placeholder 5"/>
          <p:cNvSpPr>
            <a:spLocks noGrp="1"/>
          </p:cNvSpPr>
          <p:nvPr>
            <p:ph type="ftr" sz="quarter" idx="11"/>
          </p:nvPr>
        </p:nvSpPr>
        <p:spPr/>
        <p:txBody>
          <a:bodyPr/>
          <a:lstStyle/>
          <a:p>
            <a:r>
              <a:rPr lang="en-US"/>
              <a:t>Last updated:</a:t>
            </a:r>
          </a:p>
        </p:txBody>
      </p:sp>
      <p:sp>
        <p:nvSpPr>
          <p:cNvPr id="7" name="Slide Number Placeholder 6"/>
          <p:cNvSpPr>
            <a:spLocks noGrp="1"/>
          </p:cNvSpPr>
          <p:nvPr>
            <p:ph type="sldNum" sz="quarter" idx="12"/>
          </p:nvPr>
        </p:nvSpPr>
        <p:spPr/>
        <p:txBody>
          <a:bodyPr/>
          <a:lstStyle/>
          <a:p>
            <a:fld id="{6F49FFF8-2DEE-4EBE-B02D-733D4722B406}"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5A4EC83C-42F9-46E4-8DE2-28FE32E03943}" type="datetime9">
              <a:rPr lang="en-US" smtClean="0"/>
              <a:t>2/19/2019 10:53:18 AM</a:t>
            </a:fld>
            <a:endParaRPr lang="en-US"/>
          </a:p>
        </p:txBody>
      </p:sp>
      <p:sp>
        <p:nvSpPr>
          <p:cNvPr id="8" name="Footer Placeholder 7"/>
          <p:cNvSpPr>
            <a:spLocks noGrp="1"/>
          </p:cNvSpPr>
          <p:nvPr>
            <p:ph type="ftr" sz="quarter" idx="11"/>
          </p:nvPr>
        </p:nvSpPr>
        <p:spPr/>
        <p:txBody>
          <a:bodyPr/>
          <a:lstStyle/>
          <a:p>
            <a:r>
              <a:rPr lang="en-US"/>
              <a:t>Last updated:</a:t>
            </a:r>
          </a:p>
        </p:txBody>
      </p:sp>
      <p:sp>
        <p:nvSpPr>
          <p:cNvPr id="9" name="Slide Number Placeholder 8"/>
          <p:cNvSpPr>
            <a:spLocks noGrp="1"/>
          </p:cNvSpPr>
          <p:nvPr>
            <p:ph type="sldNum" sz="quarter" idx="12"/>
          </p:nvPr>
        </p:nvSpPr>
        <p:spPr/>
        <p:txBody>
          <a:bodyPr/>
          <a:lstStyle/>
          <a:p>
            <a:fld id="{6F49FFF8-2DEE-4EBE-B02D-733D4722B406}"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775AD0D-F966-4C0C-A87F-E9CC7A30684A}" type="datetime9">
              <a:rPr lang="en-US" smtClean="0"/>
              <a:t>2/19/2019 10:53:18 AM</a:t>
            </a:fld>
            <a:endParaRPr lang="en-US"/>
          </a:p>
        </p:txBody>
      </p:sp>
      <p:sp>
        <p:nvSpPr>
          <p:cNvPr id="4" name="Footer Placeholder 3"/>
          <p:cNvSpPr>
            <a:spLocks noGrp="1"/>
          </p:cNvSpPr>
          <p:nvPr>
            <p:ph type="ftr" sz="quarter" idx="11"/>
          </p:nvPr>
        </p:nvSpPr>
        <p:spPr/>
        <p:txBody>
          <a:bodyPr/>
          <a:lstStyle/>
          <a:p>
            <a:r>
              <a:rPr lang="en-US"/>
              <a:t>Last updated:</a:t>
            </a:r>
          </a:p>
        </p:txBody>
      </p:sp>
      <p:sp>
        <p:nvSpPr>
          <p:cNvPr id="5" name="Slide Number Placeholder 4"/>
          <p:cNvSpPr>
            <a:spLocks noGrp="1"/>
          </p:cNvSpPr>
          <p:nvPr>
            <p:ph type="sldNum" sz="quarter" idx="12"/>
          </p:nvPr>
        </p:nvSpPr>
        <p:spPr/>
        <p:txBody>
          <a:bodyPr/>
          <a:lstStyle/>
          <a:p>
            <a:fld id="{6F49FFF8-2DEE-4EBE-B02D-733D4722B406}" type="slidenum">
              <a:rPr lang="en-US" smtClean="0"/>
              <a:t>‹#›</a:t>
            </a:fld>
            <a:endParaRPr lang="en-US"/>
          </a:p>
        </p:txBody>
      </p:sp>
      <p:sp>
        <p:nvSpPr>
          <p:cNvPr id="6" name="Isosceles Triangle 5"/>
          <p:cNvSpPr>
            <a:spLocks noChangeAspect="1"/>
          </p:cNvSpPr>
          <p:nvPr/>
        </p:nvSpPr>
        <p:spPr>
          <a:xfrm rot="5400000">
            <a:off x="419102"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34222-DD63-4483-BA04-97F49A60DD20}" type="datetime9">
              <a:rPr lang="en-US" smtClean="0"/>
              <a:t>2/19/2019 10:53:18 AM</a:t>
            </a:fld>
            <a:endParaRPr lang="en-US"/>
          </a:p>
        </p:txBody>
      </p:sp>
      <p:sp>
        <p:nvSpPr>
          <p:cNvPr id="3" name="Footer Placeholder 2"/>
          <p:cNvSpPr>
            <a:spLocks noGrp="1"/>
          </p:cNvSpPr>
          <p:nvPr>
            <p:ph type="ftr" sz="quarter" idx="11"/>
          </p:nvPr>
        </p:nvSpPr>
        <p:spPr/>
        <p:txBody>
          <a:bodyPr/>
          <a:lstStyle/>
          <a:p>
            <a:r>
              <a:rPr lang="en-US"/>
              <a:t>Last updated:</a:t>
            </a:r>
          </a:p>
        </p:txBody>
      </p:sp>
      <p:sp>
        <p:nvSpPr>
          <p:cNvPr id="4" name="Slide Number Placeholder 3"/>
          <p:cNvSpPr>
            <a:spLocks noGrp="1"/>
          </p:cNvSpPr>
          <p:nvPr>
            <p:ph type="sldNum" sz="quarter" idx="12"/>
          </p:nvPr>
        </p:nvSpPr>
        <p:spPr/>
        <p:txBody>
          <a:bodyPr/>
          <a:lstStyle/>
          <a:p>
            <a:fld id="{6F49FFF8-2DEE-4EBE-B02D-733D4722B406}"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2"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09C88E6-7EFE-40A8-93E7-E0A94144CA07}" type="datetime9">
              <a:rPr lang="en-US" smtClean="0"/>
              <a:t>2/19/2019 10:53:18 AM</a:t>
            </a:fld>
            <a:endParaRPr lang="en-US"/>
          </a:p>
        </p:txBody>
      </p:sp>
      <p:sp>
        <p:nvSpPr>
          <p:cNvPr id="6" name="Footer Placeholder 5"/>
          <p:cNvSpPr>
            <a:spLocks noGrp="1"/>
          </p:cNvSpPr>
          <p:nvPr>
            <p:ph type="ftr" sz="quarter" idx="11"/>
          </p:nvPr>
        </p:nvSpPr>
        <p:spPr/>
        <p:txBody>
          <a:bodyPr/>
          <a:lstStyle/>
          <a:p>
            <a:r>
              <a:rPr lang="en-US"/>
              <a:t>Last updated:</a:t>
            </a:r>
          </a:p>
        </p:txBody>
      </p:sp>
      <p:sp>
        <p:nvSpPr>
          <p:cNvPr id="7" name="Slide Number Placeholder 6"/>
          <p:cNvSpPr>
            <a:spLocks noGrp="1"/>
          </p:cNvSpPr>
          <p:nvPr>
            <p:ph type="sldNum" sz="quarter" idx="12"/>
          </p:nvPr>
        </p:nvSpPr>
        <p:spPr/>
        <p:txBody>
          <a:bodyPr/>
          <a:lstStyle/>
          <a:p>
            <a:fld id="{6F49FFF8-2DEE-4EBE-B02D-733D4722B406}"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2"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BC41CF2-EE62-41AC-9524-31931A275BBB}" type="datetime9">
              <a:rPr lang="en-US" smtClean="0"/>
              <a:t>2/19/2019 10:53:18 AM</a:t>
            </a:fld>
            <a:endParaRPr lang="en-US"/>
          </a:p>
        </p:txBody>
      </p:sp>
      <p:sp>
        <p:nvSpPr>
          <p:cNvPr id="6" name="Footer Placeholder 5"/>
          <p:cNvSpPr>
            <a:spLocks noGrp="1"/>
          </p:cNvSpPr>
          <p:nvPr>
            <p:ph type="ftr" sz="quarter" idx="11"/>
          </p:nvPr>
        </p:nvSpPr>
        <p:spPr/>
        <p:txBody>
          <a:bodyPr/>
          <a:lstStyle/>
          <a:p>
            <a:r>
              <a:rPr lang="en-US"/>
              <a:t>Last updated:</a:t>
            </a:r>
          </a:p>
        </p:txBody>
      </p:sp>
      <p:sp>
        <p:nvSpPr>
          <p:cNvPr id="7" name="Slide Number Placeholder 6"/>
          <p:cNvSpPr>
            <a:spLocks noGrp="1"/>
          </p:cNvSpPr>
          <p:nvPr>
            <p:ph type="sldNum" sz="quarter" idx="12"/>
          </p:nvPr>
        </p:nvSpPr>
        <p:spPr/>
        <p:txBody>
          <a:bodyPr/>
          <a:lstStyle/>
          <a:p>
            <a:fld id="{6F49FFF8-2DEE-4EBE-B02D-733D4722B406}"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2"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A63B4053-0B77-4E74-84B9-2D8DC0DEDC14}" type="datetime9">
              <a:rPr lang="en-US" smtClean="0"/>
              <a:t>2/19/2019 10:53:18 AM</a:t>
            </a:fld>
            <a:endParaRPr lang="en-US"/>
          </a:p>
        </p:txBody>
      </p:sp>
      <p:sp>
        <p:nvSpPr>
          <p:cNvPr id="3" name="Footer Placeholder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r>
              <a:rPr lang="en-US"/>
              <a:t>Last updated:</a:t>
            </a:r>
          </a:p>
        </p:txBody>
      </p:sp>
      <p:sp>
        <p:nvSpPr>
          <p:cNvPr id="23" name="Slide Number Placeholder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6F49FFF8-2DEE-4EBE-B02D-733D4722B406}"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2"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hf sldNum="0" hdr="0" ft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eg"/><Relationship Id="rId9"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11066B-2EFF-4036-A415-8049F0630304}"/>
              </a:ext>
            </a:extLst>
          </p:cNvPr>
          <p:cNvSpPr>
            <a:spLocks noGrp="1"/>
          </p:cNvSpPr>
          <p:nvPr>
            <p:ph type="title"/>
          </p:nvPr>
        </p:nvSpPr>
        <p:spPr>
          <a:xfrm>
            <a:off x="457200" y="2590800"/>
            <a:ext cx="8229600" cy="990600"/>
          </a:xfrm>
        </p:spPr>
        <p:txBody>
          <a:bodyPr>
            <a:normAutofit fontScale="90000"/>
          </a:bodyPr>
          <a:lstStyle/>
          <a:p>
            <a:pPr lvl="0" algn="ctr">
              <a:spcBef>
                <a:spcPts val="600"/>
              </a:spcBef>
            </a:pPr>
            <a:r>
              <a:rPr lang="en-US" sz="6100" i="1" dirty="0">
                <a:solidFill>
                  <a:prstClr val="black"/>
                </a:solidFill>
                <a:latin typeface="Gill Sans MT"/>
                <a:ea typeface="+mn-ea"/>
                <a:cs typeface="+mn-cs"/>
              </a:rPr>
              <a:t>Crisis Communications for Dam Emergencies: </a:t>
            </a:r>
            <a:br>
              <a:rPr lang="en-US" sz="6100" i="1" dirty="0">
                <a:solidFill>
                  <a:prstClr val="black"/>
                </a:solidFill>
                <a:latin typeface="Gill Sans MT"/>
                <a:ea typeface="+mn-ea"/>
                <a:cs typeface="+mn-cs"/>
              </a:rPr>
            </a:br>
            <a:r>
              <a:rPr lang="en-US" sz="5000" dirty="0">
                <a:solidFill>
                  <a:prstClr val="black"/>
                </a:solidFill>
                <a:latin typeface="Gill Sans MT"/>
                <a:ea typeface="+mn-ea"/>
                <a:cs typeface="+mn-cs"/>
              </a:rPr>
              <a:t>The Local Perspective</a:t>
            </a:r>
            <a:endParaRPr lang="en-US" dirty="0"/>
          </a:p>
        </p:txBody>
      </p:sp>
      <p:sp>
        <p:nvSpPr>
          <p:cNvPr id="6" name="Content Placeholder 5">
            <a:extLst>
              <a:ext uri="{FF2B5EF4-FFF2-40B4-BE49-F238E27FC236}">
                <a16:creationId xmlns:a16="http://schemas.microsoft.com/office/drawing/2014/main" id="{EF34C18C-8585-4E5D-BCA1-483881F87CEB}"/>
              </a:ext>
            </a:extLst>
          </p:cNvPr>
          <p:cNvSpPr>
            <a:spLocks noGrp="1"/>
          </p:cNvSpPr>
          <p:nvPr>
            <p:ph sz="quarter" idx="1"/>
          </p:nvPr>
        </p:nvSpPr>
        <p:spPr>
          <a:xfrm>
            <a:off x="457200" y="4038600"/>
            <a:ext cx="8229600" cy="2118360"/>
          </a:xfrm>
        </p:spPr>
        <p:txBody>
          <a:bodyPr/>
          <a:lstStyle/>
          <a:p>
            <a:pPr algn="ctr"/>
            <a:r>
              <a:rPr lang="en-US" dirty="0"/>
              <a:t>John Holdsworth</a:t>
            </a:r>
          </a:p>
          <a:p>
            <a:pPr algn="ctr"/>
            <a:r>
              <a:rPr lang="en-US" dirty="0"/>
              <a:t>Snohomish County</a:t>
            </a:r>
          </a:p>
          <a:p>
            <a:pPr algn="ctr"/>
            <a:r>
              <a:rPr lang="en-US" dirty="0"/>
              <a:t>Department of Emergency Management</a:t>
            </a:r>
          </a:p>
          <a:p>
            <a:pPr algn="ctr"/>
            <a:endParaRPr lang="en-US" dirty="0"/>
          </a:p>
          <a:p>
            <a:pPr algn="ctr"/>
            <a:endParaRPr lang="en-US" dirty="0"/>
          </a:p>
        </p:txBody>
      </p:sp>
    </p:spTree>
    <p:extLst>
      <p:ext uri="{BB962C8B-B14F-4D97-AF65-F5344CB8AC3E}">
        <p14:creationId xmlns:p14="http://schemas.microsoft.com/office/powerpoint/2010/main" val="1835663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(5)</a:t>
            </a:r>
          </a:p>
        </p:txBody>
      </p:sp>
      <p:pic>
        <p:nvPicPr>
          <p:cNvPr id="1026" name="Picture 2" descr="Culmback Dam Inundation Zone Map with Critical Facilities including communcaitons, dam, government, medica,, bridge, protentective, school, waste water, other, red cross shelters, red cross priority shelters" title="Culmback Dam Inundation Zon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2" t="4891" r="3922" b="4522"/>
          <a:stretch/>
        </p:blipFill>
        <p:spPr bwMode="auto">
          <a:xfrm>
            <a:off x="1294902" y="1295400"/>
            <a:ext cx="6554195" cy="497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10</a:t>
            </a:fld>
            <a:endParaRPr lang="en-US" dirty="0"/>
          </a:p>
        </p:txBody>
      </p:sp>
    </p:spTree>
    <p:extLst>
      <p:ext uri="{BB962C8B-B14F-4D97-AF65-F5344CB8AC3E}">
        <p14:creationId xmlns:p14="http://schemas.microsoft.com/office/powerpoint/2010/main" val="3658786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(6)</a:t>
            </a:r>
          </a:p>
        </p:txBody>
      </p:sp>
      <p:pic>
        <p:nvPicPr>
          <p:cNvPr id="7" name="Picture 2" descr="Culmback Dam Inundation Zone Map with Critical Facilities including communcaitons, dam, government, medica,, bridge, protentective, school, waste water, other, red cross shelters, red cross priority shelters" title="Culmback Dam Inundation Zon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2" t="4891" r="3922" b="4522"/>
          <a:stretch/>
        </p:blipFill>
        <p:spPr bwMode="auto">
          <a:xfrm>
            <a:off x="1294902" y="1295400"/>
            <a:ext cx="6554195" cy="497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11</a:t>
            </a:fld>
            <a:endParaRPr lang="en-US" dirty="0"/>
          </a:p>
        </p:txBody>
      </p:sp>
      <p:sp>
        <p:nvSpPr>
          <p:cNvPr id="6" name="Oval 5">
            <a:extLst>
              <a:ext uri="{C183D7F6-B498-43B3-948B-1728B52AA6E4}">
                <adec:decorative xmlns:adec="http://schemas.microsoft.com/office/drawing/2017/decorative" val="1"/>
              </a:ext>
            </a:extLst>
          </p:cNvPr>
          <p:cNvSpPr/>
          <p:nvPr/>
        </p:nvSpPr>
        <p:spPr>
          <a:xfrm>
            <a:off x="6400800" y="3605215"/>
            <a:ext cx="12954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410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(7)</a:t>
            </a:r>
          </a:p>
        </p:txBody>
      </p:sp>
      <p:pic>
        <p:nvPicPr>
          <p:cNvPr id="8" name="Picture 2" descr="Culmback Dam Inundation Zone Map with Critical Facilities including communcaitons, dam, government, medica,, bridge, protentective, school, waste water, other, red cross shelters, red cross priority shelters" title="Culmback Dam Inundation Zon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2" t="4891" r="3922" b="4522"/>
          <a:stretch/>
        </p:blipFill>
        <p:spPr bwMode="auto">
          <a:xfrm>
            <a:off x="1294902" y="1295400"/>
            <a:ext cx="6554195" cy="497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C183D7F6-B498-43B3-948B-1728B52AA6E4}">
                <adec:decorative xmlns:adec="http://schemas.microsoft.com/office/drawing/2017/decorative" val="1"/>
              </a:ext>
            </a:extLst>
          </p:cNvPr>
          <p:cNvSpPr/>
          <p:nvPr/>
        </p:nvSpPr>
        <p:spPr>
          <a:xfrm>
            <a:off x="6400800" y="3605215"/>
            <a:ext cx="12954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ine Callout 2 3" descr="City of Sultan 45 feet 54 Minutes"/>
          <p:cNvSpPr/>
          <p:nvPr/>
        </p:nvSpPr>
        <p:spPr>
          <a:xfrm flipH="1">
            <a:off x="4549138" y="2966090"/>
            <a:ext cx="1318261" cy="996310"/>
          </a:xfrm>
          <a:prstGeom prst="borderCallout2">
            <a:avLst>
              <a:gd name="adj1" fmla="val 101250"/>
              <a:gd name="adj2" fmla="val 49167"/>
              <a:gd name="adj3" fmla="val 149030"/>
              <a:gd name="adj4" fmla="val 36570"/>
              <a:gd name="adj5" fmla="val 192746"/>
              <a:gd name="adj6" fmla="val 1729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City of Sultan</a:t>
            </a:r>
          </a:p>
          <a:p>
            <a:pPr algn="ctr"/>
            <a:r>
              <a:rPr lang="en-US" sz="1400" dirty="0"/>
              <a:t>45 feet</a:t>
            </a:r>
          </a:p>
          <a:p>
            <a:pPr algn="ctr"/>
            <a:r>
              <a:rPr lang="en-US" sz="1400" dirty="0"/>
              <a:t>54 minutes</a:t>
            </a:r>
          </a:p>
        </p:txBody>
      </p:sp>
      <p:sp>
        <p:nvSpPr>
          <p:cNvPr id="7" name="Rectangle 6">
            <a:extLst>
              <a:ext uri="{C183D7F6-B498-43B3-948B-1728B52AA6E4}">
                <adec:decorative xmlns:adec="http://schemas.microsoft.com/office/drawing/2017/decorative" val="1"/>
              </a:ext>
            </a:extLst>
          </p:cNvPr>
          <p:cNvSpPr/>
          <p:nvPr/>
        </p:nvSpPr>
        <p:spPr>
          <a:xfrm>
            <a:off x="5170168" y="4876800"/>
            <a:ext cx="1066800" cy="685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12</a:t>
            </a:fld>
            <a:endParaRPr lang="en-US" dirty="0"/>
          </a:p>
        </p:txBody>
      </p:sp>
    </p:spTree>
    <p:extLst>
      <p:ext uri="{BB962C8B-B14F-4D97-AF65-F5344CB8AC3E}">
        <p14:creationId xmlns:p14="http://schemas.microsoft.com/office/powerpoint/2010/main" val="1664755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(8)</a:t>
            </a:r>
          </a:p>
        </p:txBody>
      </p:sp>
      <p:pic>
        <p:nvPicPr>
          <p:cNvPr id="12" name="Picture 2" descr="Culmback Dam Inundation Zone Map with Critical Facilities including communcaitons, dam, government, medica,, bridge, protentective, school, waste water, other, red cross shelters, red cross priority shelters" title="Culmback Dam Inundation Zon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2" t="4891" r="3922" b="4522"/>
          <a:stretch/>
        </p:blipFill>
        <p:spPr bwMode="auto">
          <a:xfrm>
            <a:off x="1294902" y="1295400"/>
            <a:ext cx="6554195" cy="497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C183D7F6-B498-43B3-948B-1728B52AA6E4}">
                <adec:decorative xmlns:adec="http://schemas.microsoft.com/office/drawing/2017/decorative" val="1"/>
              </a:ext>
            </a:extLst>
          </p:cNvPr>
          <p:cNvSpPr/>
          <p:nvPr/>
        </p:nvSpPr>
        <p:spPr>
          <a:xfrm>
            <a:off x="6400800" y="3605215"/>
            <a:ext cx="12954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ine Callout 2 3" descr="City of Sultan 45 feet 54 Minutes"/>
          <p:cNvSpPr/>
          <p:nvPr/>
        </p:nvSpPr>
        <p:spPr>
          <a:xfrm flipH="1">
            <a:off x="4549138" y="2966090"/>
            <a:ext cx="1318261" cy="996310"/>
          </a:xfrm>
          <a:prstGeom prst="borderCallout2">
            <a:avLst>
              <a:gd name="adj1" fmla="val 101250"/>
              <a:gd name="adj2" fmla="val 49167"/>
              <a:gd name="adj3" fmla="val 149030"/>
              <a:gd name="adj4" fmla="val 36570"/>
              <a:gd name="adj5" fmla="val 192746"/>
              <a:gd name="adj6" fmla="val 1729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City of Sultan</a:t>
            </a:r>
          </a:p>
          <a:p>
            <a:pPr algn="ctr"/>
            <a:r>
              <a:rPr lang="en-US" sz="1400" dirty="0"/>
              <a:t>45 feet</a:t>
            </a:r>
          </a:p>
          <a:p>
            <a:pPr algn="ctr"/>
            <a:r>
              <a:rPr lang="en-US" sz="1400" dirty="0"/>
              <a:t>54 minutes</a:t>
            </a:r>
          </a:p>
        </p:txBody>
      </p:sp>
      <p:sp>
        <p:nvSpPr>
          <p:cNvPr id="7" name="Rectangle 6">
            <a:extLst>
              <a:ext uri="{C183D7F6-B498-43B3-948B-1728B52AA6E4}">
                <adec:decorative xmlns:adec="http://schemas.microsoft.com/office/drawing/2017/decorative" val="1"/>
              </a:ext>
            </a:extLst>
          </p:cNvPr>
          <p:cNvSpPr/>
          <p:nvPr/>
        </p:nvSpPr>
        <p:spPr>
          <a:xfrm>
            <a:off x="5170168" y="4876800"/>
            <a:ext cx="1066800" cy="685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3810000" y="4876800"/>
            <a:ext cx="1066800" cy="685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ine Callout 2 10" descr="City of Monroe 18 feet 4-5 hours"/>
          <p:cNvSpPr/>
          <p:nvPr/>
        </p:nvSpPr>
        <p:spPr>
          <a:xfrm flipH="1">
            <a:off x="3150869" y="2966090"/>
            <a:ext cx="1318261" cy="996310"/>
          </a:xfrm>
          <a:prstGeom prst="borderCallout2">
            <a:avLst>
              <a:gd name="adj1" fmla="val 101250"/>
              <a:gd name="adj2" fmla="val 49167"/>
              <a:gd name="adj3" fmla="val 149030"/>
              <a:gd name="adj4" fmla="val 36570"/>
              <a:gd name="adj5" fmla="val 192746"/>
              <a:gd name="adj6" fmla="val 1729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City of Monroe</a:t>
            </a:r>
          </a:p>
          <a:p>
            <a:pPr algn="ctr"/>
            <a:r>
              <a:rPr lang="en-US" sz="1400" dirty="0"/>
              <a:t>18 feet</a:t>
            </a:r>
          </a:p>
          <a:p>
            <a:pPr algn="ctr"/>
            <a:r>
              <a:rPr lang="en-US" sz="1400" dirty="0"/>
              <a:t>4-5 hours</a:t>
            </a:r>
          </a:p>
        </p:txBody>
      </p:sp>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13</a:t>
            </a:fld>
            <a:endParaRPr lang="en-US" dirty="0"/>
          </a:p>
        </p:txBody>
      </p:sp>
    </p:spTree>
    <p:extLst>
      <p:ext uri="{BB962C8B-B14F-4D97-AF65-F5344CB8AC3E}">
        <p14:creationId xmlns:p14="http://schemas.microsoft.com/office/powerpoint/2010/main" val="2547453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(9)</a:t>
            </a:r>
          </a:p>
        </p:txBody>
      </p:sp>
      <p:pic>
        <p:nvPicPr>
          <p:cNvPr id="12" name="Picture 2" descr="Culmback Dam Inundation Zone Map with Critical Facilities including communcaitons, dam, government, medica,, bridge, protentective, school, waste water, other, red cross shelters, red cross priority shelters" title="Culmback Dam Inundation Zone Map with a zoom in on City of Sulta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41" t="5229" r="3661" b="5065"/>
          <a:stretch/>
        </p:blipFill>
        <p:spPr bwMode="auto">
          <a:xfrm>
            <a:off x="1274510" y="1308099"/>
            <a:ext cx="659497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14</a:t>
            </a:fld>
            <a:endParaRPr lang="en-US" dirty="0"/>
          </a:p>
        </p:txBody>
      </p:sp>
    </p:spTree>
    <p:extLst>
      <p:ext uri="{BB962C8B-B14F-4D97-AF65-F5344CB8AC3E}">
        <p14:creationId xmlns:p14="http://schemas.microsoft.com/office/powerpoint/2010/main" val="3749446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(10)</a:t>
            </a:r>
          </a:p>
        </p:txBody>
      </p:sp>
      <p:pic>
        <p:nvPicPr>
          <p:cNvPr id="4" name="Picture 3" descr="Culmback Dam Inundation Zone Map&#10;&#10;Culmback Dam Inundation Zone Map showing power line infrastructure">
            <a:extLst>
              <a:ext uri="{FF2B5EF4-FFF2-40B4-BE49-F238E27FC236}">
                <a16:creationId xmlns:a16="http://schemas.microsoft.com/office/drawing/2014/main" id="{6A3D792D-CDF4-479B-AEAF-4727E9BE8293}"/>
              </a:ext>
            </a:extLst>
          </p:cNvPr>
          <p:cNvPicPr>
            <a:picLocks noChangeAspect="1"/>
          </p:cNvPicPr>
          <p:nvPr/>
        </p:nvPicPr>
        <p:blipFill>
          <a:blip r:embed="rId3"/>
          <a:stretch>
            <a:fillRect/>
          </a:stretch>
        </p:blipFill>
        <p:spPr>
          <a:xfrm>
            <a:off x="1289019" y="1272638"/>
            <a:ext cx="6565961" cy="4968671"/>
          </a:xfrm>
          <a:prstGeom prst="rect">
            <a:avLst/>
          </a:prstGeom>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15</a:t>
            </a:fld>
            <a:endParaRPr lang="en-US" dirty="0"/>
          </a:p>
        </p:txBody>
      </p:sp>
    </p:spTree>
    <p:extLst>
      <p:ext uri="{BB962C8B-B14F-4D97-AF65-F5344CB8AC3E}">
        <p14:creationId xmlns:p14="http://schemas.microsoft.com/office/powerpoint/2010/main" val="21912071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Dam Emergency Planning</a:t>
            </a:r>
          </a:p>
        </p:txBody>
      </p:sp>
      <p:pic>
        <p:nvPicPr>
          <p:cNvPr id="18" name="Picture 17" descr="Culmback Dam EAP notification flow chart" title="Culmback Dam EAP notification flow ch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47800"/>
            <a:ext cx="5019193" cy="3247713"/>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7" name="Picture 16" descr="Culmback Dam EAP notification flow chart" title="Culmback Dam E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981200"/>
            <a:ext cx="5325035" cy="4114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6" descr="Culmback Dam EAP Cover Page" title="Culmback Dam E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8002" y="1251012"/>
            <a:ext cx="3888798" cy="5032562"/>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16</a:t>
            </a:fld>
            <a:endParaRPr lang="en-US" dirty="0"/>
          </a:p>
        </p:txBody>
      </p:sp>
    </p:spTree>
    <p:extLst>
      <p:ext uri="{BB962C8B-B14F-4D97-AF65-F5344CB8AC3E}">
        <p14:creationId xmlns:p14="http://schemas.microsoft.com/office/powerpoint/2010/main" val="2493767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Dam Emergency Planning (2)</a:t>
            </a:r>
          </a:p>
        </p:txBody>
      </p:sp>
      <p:pic>
        <p:nvPicPr>
          <p:cNvPr id="28" name="Picture 27" descr="Culmback Dam EAP notification flow chart" title="Culmback Dam EAP notification flow ch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732" y="1387738"/>
            <a:ext cx="3159178" cy="2044174"/>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30" name="Picture 29" descr="Culmback Dam EAP notification flow chart" title="Culmback Dam EAP notification flow ch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973" y="3644900"/>
            <a:ext cx="3290827" cy="2542912"/>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29" name="Picture 28" descr="Culmback Dam EAP" title="Culmback Dam E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0586" y="1809750"/>
            <a:ext cx="2885209" cy="3733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34" name="Picture 33" descr="Dam Failure Siren Installation" title="Dam Failure Siren Installation"/>
          <p:cNvPicPr>
            <a:picLocks noChangeAspect="1"/>
          </p:cNvPicPr>
          <p:nvPr/>
        </p:nvPicPr>
        <p:blipFill rotWithShape="1">
          <a:blip r:embed="rId6" cstate="print">
            <a:extLst>
              <a:ext uri="{28A0092B-C50C-407E-A947-70E740481C1C}">
                <a14:useLocalDpi xmlns:a14="http://schemas.microsoft.com/office/drawing/2010/main" val="0"/>
              </a:ext>
            </a:extLst>
          </a:blip>
          <a:srcRect l="17192" r="28365"/>
          <a:stretch/>
        </p:blipFill>
        <p:spPr>
          <a:xfrm>
            <a:off x="442271" y="2863162"/>
            <a:ext cx="1447801" cy="285818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35" name="TextBox 34"/>
          <p:cNvSpPr txBox="1"/>
          <p:nvPr/>
        </p:nvSpPr>
        <p:spPr>
          <a:xfrm>
            <a:off x="442271" y="5689084"/>
            <a:ext cx="1447801" cy="369332"/>
          </a:xfrm>
          <a:prstGeom prst="rect">
            <a:avLst/>
          </a:prstGeom>
          <a:noFill/>
        </p:spPr>
        <p:txBody>
          <a:bodyPr wrap="square" rtlCol="0">
            <a:spAutoFit/>
          </a:bodyPr>
          <a:lstStyle/>
          <a:p>
            <a:r>
              <a:rPr lang="en-US" sz="900" dirty="0"/>
              <a:t>Source: Snohomish County Fire District 5</a:t>
            </a:r>
          </a:p>
        </p:txBody>
      </p:sp>
      <p:pic>
        <p:nvPicPr>
          <p:cNvPr id="36" name="Picture 35" descr="School Children Evacuating Up a Hill during a dam emergency drill" title="School Children Evacuating Up a Hill"/>
          <p:cNvPicPr>
            <a:picLocks noChangeAspect="1"/>
          </p:cNvPicPr>
          <p:nvPr/>
        </p:nvPicPr>
        <p:blipFill>
          <a:blip r:embed="rId7"/>
          <a:stretch>
            <a:fillRect/>
          </a:stretch>
        </p:blipFill>
        <p:spPr>
          <a:xfrm>
            <a:off x="2070531" y="1387738"/>
            <a:ext cx="2010948" cy="2123377"/>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37" name="TextBox 36"/>
          <p:cNvSpPr txBox="1"/>
          <p:nvPr/>
        </p:nvSpPr>
        <p:spPr>
          <a:xfrm>
            <a:off x="2070531" y="3529484"/>
            <a:ext cx="2010948" cy="230832"/>
          </a:xfrm>
          <a:prstGeom prst="rect">
            <a:avLst/>
          </a:prstGeom>
          <a:noFill/>
        </p:spPr>
        <p:txBody>
          <a:bodyPr wrap="square" rtlCol="0">
            <a:spAutoFit/>
          </a:bodyPr>
          <a:lstStyle/>
          <a:p>
            <a:r>
              <a:rPr lang="en-US" sz="900" dirty="0"/>
              <a:t>Source: Sultan School District #311</a:t>
            </a:r>
          </a:p>
        </p:txBody>
      </p:sp>
      <p:pic>
        <p:nvPicPr>
          <p:cNvPr id="38" name="Picture 37" descr="Sultan School ditrict evacuation map" title="Evacuation route map"/>
          <p:cNvPicPr>
            <a:picLocks noChangeAspect="1"/>
          </p:cNvPicPr>
          <p:nvPr/>
        </p:nvPicPr>
        <p:blipFill rotWithShape="1">
          <a:blip r:embed="rId8"/>
          <a:srcRect t="1235" r="1225"/>
          <a:stretch/>
        </p:blipFill>
        <p:spPr>
          <a:xfrm>
            <a:off x="2441028" y="3810061"/>
            <a:ext cx="1988602" cy="2313235"/>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39" name="TextBox 38"/>
          <p:cNvSpPr txBox="1"/>
          <p:nvPr/>
        </p:nvSpPr>
        <p:spPr>
          <a:xfrm>
            <a:off x="2442138" y="6123296"/>
            <a:ext cx="1987491" cy="230832"/>
          </a:xfrm>
          <a:prstGeom prst="rect">
            <a:avLst/>
          </a:prstGeom>
          <a:noFill/>
        </p:spPr>
        <p:txBody>
          <a:bodyPr wrap="square" rtlCol="0">
            <a:spAutoFit/>
          </a:bodyPr>
          <a:lstStyle/>
          <a:p>
            <a:pPr algn="ctr"/>
            <a:r>
              <a:rPr lang="en-US" sz="900" dirty="0"/>
              <a:t>Source: Sultan School District #311</a:t>
            </a:r>
          </a:p>
        </p:txBody>
      </p:sp>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17</a:t>
            </a:fld>
            <a:endParaRPr lang="en-US" dirty="0"/>
          </a:p>
        </p:txBody>
      </p:sp>
    </p:spTree>
    <p:extLst>
      <p:ext uri="{BB962C8B-B14F-4D97-AF65-F5344CB8AC3E}">
        <p14:creationId xmlns:p14="http://schemas.microsoft.com/office/powerpoint/2010/main" val="3239281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Disjointed Public Information</a:t>
            </a:r>
          </a:p>
        </p:txBody>
      </p:sp>
      <p:pic>
        <p:nvPicPr>
          <p:cNvPr id="4" name="Picture 3" descr="Snohomish County PUD Logo" title="Snhomish County PUD Logo"/>
          <p:cNvPicPr>
            <a:picLocks noChangeAspect="1"/>
          </p:cNvPicPr>
          <p:nvPr/>
        </p:nvPicPr>
        <p:blipFill rotWithShape="1">
          <a:blip r:embed="rId3">
            <a:extLst>
              <a:ext uri="{28A0092B-C50C-407E-A947-70E740481C1C}">
                <a14:useLocalDpi xmlns:a14="http://schemas.microsoft.com/office/drawing/2010/main" val="0"/>
              </a:ext>
            </a:extLst>
          </a:blip>
          <a:srcRect l="6571" t="20000" r="5429" b="20000"/>
          <a:stretch/>
        </p:blipFill>
        <p:spPr>
          <a:xfrm>
            <a:off x="3168832" y="3139079"/>
            <a:ext cx="2767578" cy="1078277"/>
          </a:xfrm>
          <a:prstGeom prst="rect">
            <a:avLst/>
          </a:prstGeom>
        </p:spPr>
      </p:pic>
      <p:pic>
        <p:nvPicPr>
          <p:cNvPr id="6" name="Picture 5" descr="Snohomish County DEM Logo" title="Snohomish County DEM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092" y="2918454"/>
            <a:ext cx="2379708" cy="1064277"/>
          </a:xfrm>
          <a:prstGeom prst="rect">
            <a:avLst/>
          </a:prstGeom>
        </p:spPr>
      </p:pic>
      <p:pic>
        <p:nvPicPr>
          <p:cNvPr id="9" name="Picture 8" descr="Snohomish County Fire District Logo" title="Snohomish County Fire District Logo"/>
          <p:cNvPicPr>
            <a:picLocks noChangeAspect="1"/>
          </p:cNvPicPr>
          <p:nvPr/>
        </p:nvPicPr>
        <p:blipFill rotWithShape="1">
          <a:blip r:embed="rId5">
            <a:extLst>
              <a:ext uri="{28A0092B-C50C-407E-A947-70E740481C1C}">
                <a14:useLocalDpi xmlns:a14="http://schemas.microsoft.com/office/drawing/2010/main" val="0"/>
              </a:ext>
            </a:extLst>
          </a:blip>
          <a:srcRect t="17182" b="18819"/>
          <a:stretch/>
        </p:blipFill>
        <p:spPr>
          <a:xfrm>
            <a:off x="457200" y="1206609"/>
            <a:ext cx="2143125" cy="1371600"/>
          </a:xfrm>
          <a:prstGeom prst="rect">
            <a:avLst/>
          </a:prstGeom>
        </p:spPr>
      </p:pic>
      <p:pic>
        <p:nvPicPr>
          <p:cNvPr id="10" name="Picture 9" descr="City of Everett Logo" title="City of Everett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3161" y="4620789"/>
            <a:ext cx="1893639" cy="1268738"/>
          </a:xfrm>
          <a:prstGeom prst="rect">
            <a:avLst/>
          </a:prstGeom>
        </p:spPr>
      </p:pic>
      <p:pic>
        <p:nvPicPr>
          <p:cNvPr id="12" name="Picture 11" title="WSDOT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54" y="4217356"/>
            <a:ext cx="1742020" cy="1742020"/>
          </a:xfrm>
          <a:prstGeom prst="rect">
            <a:avLst/>
          </a:prstGeom>
        </p:spPr>
      </p:pic>
      <p:pic>
        <p:nvPicPr>
          <p:cNvPr id="13" name="Picture 12" descr="Snohomish County Logo" title="Snohomish County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620" y="2998156"/>
            <a:ext cx="2562225" cy="904875"/>
          </a:xfrm>
          <a:prstGeom prst="rect">
            <a:avLst/>
          </a:prstGeom>
        </p:spPr>
      </p:pic>
      <p:pic>
        <p:nvPicPr>
          <p:cNvPr id="15" name="Picture 14" descr="City of Sultan Logo" title="City of Sultan Logo"/>
          <p:cNvPicPr>
            <a:picLocks noChangeAspect="1"/>
          </p:cNvPicPr>
          <p:nvPr/>
        </p:nvPicPr>
        <p:blipFill rotWithShape="1">
          <a:blip r:embed="rId9">
            <a:extLst>
              <a:ext uri="{28A0092B-C50C-407E-A947-70E740481C1C}">
                <a14:useLocalDpi xmlns:a14="http://schemas.microsoft.com/office/drawing/2010/main" val="0"/>
              </a:ext>
            </a:extLst>
          </a:blip>
          <a:srcRect l="28082" t="14963" r="29908" b="12044"/>
          <a:stretch/>
        </p:blipFill>
        <p:spPr>
          <a:xfrm>
            <a:off x="3512951" y="1206609"/>
            <a:ext cx="1598844" cy="1737874"/>
          </a:xfrm>
          <a:prstGeom prst="rect">
            <a:avLst/>
          </a:prstGeom>
        </p:spPr>
      </p:pic>
      <p:pic>
        <p:nvPicPr>
          <p:cNvPr id="18" name="Picture 17" descr="Sultan School District Logo" title="Sultan School District Logo"/>
          <p:cNvPicPr>
            <a:picLocks noChangeAspect="1"/>
          </p:cNvPicPr>
          <p:nvPr/>
        </p:nvPicPr>
        <p:blipFill rotWithShape="1">
          <a:blip r:embed="rId10">
            <a:extLst>
              <a:ext uri="{28A0092B-C50C-407E-A947-70E740481C1C}">
                <a14:useLocalDpi xmlns:a14="http://schemas.microsoft.com/office/drawing/2010/main" val="0"/>
              </a:ext>
            </a:extLst>
          </a:blip>
          <a:srcRect t="13999" r="9272" b="26001"/>
          <a:stretch/>
        </p:blipFill>
        <p:spPr>
          <a:xfrm>
            <a:off x="5396174" y="1273726"/>
            <a:ext cx="3290626" cy="1582666"/>
          </a:xfrm>
          <a:prstGeom prst="rect">
            <a:avLst/>
          </a:prstGeom>
        </p:spPr>
      </p:pic>
      <p:pic>
        <p:nvPicPr>
          <p:cNvPr id="7" name="Picture 6" descr="SCSO Logo" title="SCSO Log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6660" y="4266950"/>
            <a:ext cx="1956010" cy="1956010"/>
          </a:xfrm>
          <a:prstGeom prst="rect">
            <a:avLst/>
          </a:prstGeom>
        </p:spPr>
      </p:pic>
      <p:pic>
        <p:nvPicPr>
          <p:cNvPr id="8" name="Picture 7" descr="WSP Logo" title="WSP Logo"/>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8189" y="4217356"/>
            <a:ext cx="3505200" cy="2171700"/>
          </a:xfrm>
          <a:prstGeom prst="rect">
            <a:avLst/>
          </a:prstGeom>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18</a:t>
            </a:fld>
            <a:endParaRPr lang="en-US" dirty="0"/>
          </a:p>
        </p:txBody>
      </p:sp>
    </p:spTree>
    <p:extLst>
      <p:ext uri="{BB962C8B-B14F-4D97-AF65-F5344CB8AC3E}">
        <p14:creationId xmlns:p14="http://schemas.microsoft.com/office/powerpoint/2010/main" val="4192314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FEMA Technical Assistance</a:t>
            </a:r>
          </a:p>
        </p:txBody>
      </p:sp>
      <p:pic>
        <p:nvPicPr>
          <p:cNvPr id="5" name="Picture 4" descr="FEMA Technical Assistance Document identifying evacuations and shelter-in-place planning exexcution checklist examples. " title="FEMA Technical Assistance 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950" y="1198133"/>
            <a:ext cx="3848100" cy="4979894"/>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7" name="TextBox 6"/>
          <p:cNvSpPr txBox="1"/>
          <p:nvPr/>
        </p:nvSpPr>
        <p:spPr>
          <a:xfrm>
            <a:off x="7924800" y="6400800"/>
            <a:ext cx="762000" cy="369332"/>
          </a:xfrm>
          <a:prstGeom prst="rect">
            <a:avLst/>
          </a:prstGeom>
          <a:noFill/>
        </p:spPr>
        <p:txBody>
          <a:bodyPr wrap="square" rtlCol="0">
            <a:spAutoFit/>
          </a:bodyPr>
          <a:lstStyle/>
          <a:p>
            <a:pPr algn="r"/>
            <a:fld id="{899DE2D7-42AB-4654-87F5-C7B221503BDA}" type="slidenum">
              <a:rPr lang="en-US" smtClean="0"/>
              <a:pPr algn="r"/>
              <a:t>19</a:t>
            </a:fld>
            <a:endParaRPr lang="en-US" dirty="0"/>
          </a:p>
        </p:txBody>
      </p:sp>
    </p:spTree>
    <p:extLst>
      <p:ext uri="{BB962C8B-B14F-4D97-AF65-F5344CB8AC3E}">
        <p14:creationId xmlns:p14="http://schemas.microsoft.com/office/powerpoint/2010/main" val="3141100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Snohomish County at a Glance</a:t>
            </a:r>
          </a:p>
        </p:txBody>
      </p:sp>
      <p:pic>
        <p:nvPicPr>
          <p:cNvPr id="4098" name="Picture 2" descr="Washington State Map with Seattle and Snohomish County called out " title="Washington Stat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46" t="7108" r="5682" b="8088"/>
          <a:stretch/>
        </p:blipFill>
        <p:spPr bwMode="auto">
          <a:xfrm>
            <a:off x="1219200" y="1216270"/>
            <a:ext cx="6789336" cy="4955929"/>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2</a:t>
            </a:fld>
            <a:endParaRPr lang="en-US" dirty="0"/>
          </a:p>
        </p:txBody>
      </p:sp>
    </p:spTree>
    <p:extLst>
      <p:ext uri="{BB962C8B-B14F-4D97-AF65-F5344CB8AC3E}">
        <p14:creationId xmlns:p14="http://schemas.microsoft.com/office/powerpoint/2010/main" val="371850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FEMA Technical Assistance (2)</a:t>
            </a:r>
          </a:p>
        </p:txBody>
      </p:sp>
      <p:pic>
        <p:nvPicPr>
          <p:cNvPr id="5" name="Picture 4" descr="FEMA Technical Assistance Document identifying evacuations and shelter-in-place planning exexcution checklist examples. " title="FEMA Technical Assistance Document "/>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1447800"/>
            <a:ext cx="3356264" cy="4343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4" name="Picture 3" descr="DSS WISE Output for Cumlback Dam showing the status of the scenario. " title="DSS WISE Output for Cumlback Dam"/>
          <p:cNvPicPr>
            <a:picLocks noChangeAspect="1"/>
          </p:cNvPicPr>
          <p:nvPr/>
        </p:nvPicPr>
        <p:blipFill>
          <a:blip r:embed="rId4"/>
          <a:stretch>
            <a:fillRect/>
          </a:stretch>
        </p:blipFill>
        <p:spPr>
          <a:xfrm>
            <a:off x="1295400" y="1386305"/>
            <a:ext cx="6553200" cy="460354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7924800" y="6400800"/>
            <a:ext cx="762000" cy="369332"/>
          </a:xfrm>
          <a:prstGeom prst="rect">
            <a:avLst/>
          </a:prstGeom>
          <a:noFill/>
        </p:spPr>
        <p:txBody>
          <a:bodyPr wrap="square" rtlCol="0">
            <a:spAutoFit/>
          </a:bodyPr>
          <a:lstStyle/>
          <a:p>
            <a:pPr algn="r"/>
            <a:fld id="{2A8331C9-2513-43B7-BAA0-1508530170FC}" type="slidenum">
              <a:rPr lang="en-US" smtClean="0"/>
              <a:t>20</a:t>
            </a:fld>
            <a:endParaRPr lang="en-US" dirty="0"/>
          </a:p>
        </p:txBody>
      </p:sp>
    </p:spTree>
    <p:extLst>
      <p:ext uri="{BB962C8B-B14F-4D97-AF65-F5344CB8AC3E}">
        <p14:creationId xmlns:p14="http://schemas.microsoft.com/office/powerpoint/2010/main" val="806926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FEMA Technical Assistance (3)</a:t>
            </a:r>
          </a:p>
        </p:txBody>
      </p:sp>
      <p:pic>
        <p:nvPicPr>
          <p:cNvPr id="4" name="Picture 3" descr="DSS WISE Output for Cumlback Dam showing the status of the scenario. " title="DSS WISE Output for Cumlback Dam"/>
          <p:cNvPicPr>
            <a:picLocks noChangeAspect="1"/>
          </p:cNvPicPr>
          <p:nvPr/>
        </p:nvPicPr>
        <p:blipFill>
          <a:blip r:embed="rId3">
            <a:duotone>
              <a:schemeClr val="bg2">
                <a:shade val="45000"/>
                <a:satMod val="135000"/>
              </a:schemeClr>
              <a:prstClr val="white"/>
            </a:duotone>
          </a:blip>
          <a:stretch>
            <a:fillRect/>
          </a:stretch>
        </p:blipFill>
        <p:spPr>
          <a:xfrm>
            <a:off x="4724400" y="1447800"/>
            <a:ext cx="3688031" cy="2590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5" name="Picture 4" descr="FEMA Technical Assistance Document identifying evacuations and shelter-in-place planning exexcution checklist examples. " title="FEMA Technical Assistance Document "/>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1447800"/>
            <a:ext cx="3356264" cy="4343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0" name="Picture 9" descr="FEMA TA Evacuation and Shelter-in-Place Zones showing a dam breach and subsequent river flood with zoned approach to evacuation. " title="FEMA TA Evacuation and Shelter-in-Place Z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5729" y="1356360"/>
            <a:ext cx="6212541" cy="480060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7" name="TextBox 6"/>
          <p:cNvSpPr txBox="1"/>
          <p:nvPr/>
        </p:nvSpPr>
        <p:spPr>
          <a:xfrm>
            <a:off x="7924800" y="6400800"/>
            <a:ext cx="762000" cy="369332"/>
          </a:xfrm>
          <a:prstGeom prst="rect">
            <a:avLst/>
          </a:prstGeom>
          <a:noFill/>
        </p:spPr>
        <p:txBody>
          <a:bodyPr wrap="square" rtlCol="0">
            <a:spAutoFit/>
          </a:bodyPr>
          <a:lstStyle/>
          <a:p>
            <a:pPr algn="r"/>
            <a:fld id="{1E724FF2-C331-49E2-BCCB-AA4AA1DDA21A}" type="slidenum">
              <a:rPr lang="en-US" smtClean="0"/>
              <a:t>21</a:t>
            </a:fld>
            <a:endParaRPr lang="en-US" dirty="0"/>
          </a:p>
        </p:txBody>
      </p:sp>
    </p:spTree>
    <p:extLst>
      <p:ext uri="{BB962C8B-B14F-4D97-AF65-F5344CB8AC3E}">
        <p14:creationId xmlns:p14="http://schemas.microsoft.com/office/powerpoint/2010/main" val="964297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FEMA Technical Assistance (4)</a:t>
            </a:r>
          </a:p>
        </p:txBody>
      </p:sp>
      <p:pic>
        <p:nvPicPr>
          <p:cNvPr id="4" name="Picture 3" descr="DSS WISE Output for Cumlback Dam showing the status of the scenario. " title="DSS WISE Output for Cumlback Dam"/>
          <p:cNvPicPr>
            <a:picLocks noChangeAspect="1"/>
          </p:cNvPicPr>
          <p:nvPr/>
        </p:nvPicPr>
        <p:blipFill>
          <a:blip r:embed="rId3">
            <a:duotone>
              <a:schemeClr val="bg2">
                <a:shade val="45000"/>
                <a:satMod val="135000"/>
              </a:schemeClr>
              <a:prstClr val="white"/>
            </a:duotone>
          </a:blip>
          <a:stretch>
            <a:fillRect/>
          </a:stretch>
        </p:blipFill>
        <p:spPr>
          <a:xfrm>
            <a:off x="4769452" y="1447800"/>
            <a:ext cx="3688031" cy="2590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5" name="Picture 4" descr="FEMA Technical Assistance Document identifying evacuations and shelter-in-place planning exexcution checklist examples. " title="FEMA Technical Assistance Document"/>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1447800"/>
            <a:ext cx="3356264" cy="4343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8" descr="FEMA TA Evacuation and Shelter-in-Place Zones showing a dam breach and subsequent river flood with zoned approach to evacuation. " title="FEMA TA Evacuation and Shelter-in-Place Zones"/>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45282" y="3185160"/>
            <a:ext cx="3845859" cy="2971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6" descr="FEMA TA Showing Dam Sector Upstream and Downstream Dependencies " title="FEMA TA Showing Dam Sector Downstream Dependenci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966" y="1280236"/>
            <a:ext cx="6232067" cy="481568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7924800" y="6400800"/>
            <a:ext cx="762000" cy="369332"/>
          </a:xfrm>
          <a:prstGeom prst="rect">
            <a:avLst/>
          </a:prstGeom>
          <a:noFill/>
        </p:spPr>
        <p:txBody>
          <a:bodyPr wrap="square" rtlCol="0">
            <a:spAutoFit/>
          </a:bodyPr>
          <a:lstStyle/>
          <a:p>
            <a:pPr algn="r"/>
            <a:fld id="{76D3D52E-DFC5-4DA3-AE1A-7BADB1D4CC02}" type="slidenum">
              <a:rPr lang="en-US" smtClean="0"/>
              <a:t>22</a:t>
            </a:fld>
            <a:endParaRPr lang="en-US" dirty="0"/>
          </a:p>
        </p:txBody>
      </p:sp>
    </p:spTree>
    <p:extLst>
      <p:ext uri="{BB962C8B-B14F-4D97-AF65-F5344CB8AC3E}">
        <p14:creationId xmlns:p14="http://schemas.microsoft.com/office/powerpoint/2010/main" val="860670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FEMA Technical Assistance (5)</a:t>
            </a:r>
          </a:p>
        </p:txBody>
      </p:sp>
      <p:pic>
        <p:nvPicPr>
          <p:cNvPr id="4" name="Picture 3" descr="DSS WISE Output for Cumlback Dam showing the status of the scenario. " title="DSS WISE Output for Cumlback Dam"/>
          <p:cNvPicPr>
            <a:picLocks noChangeAspect="1"/>
          </p:cNvPicPr>
          <p:nvPr/>
        </p:nvPicPr>
        <p:blipFill>
          <a:blip r:embed="rId3">
            <a:duotone>
              <a:schemeClr val="bg2">
                <a:shade val="45000"/>
                <a:satMod val="135000"/>
              </a:schemeClr>
              <a:prstClr val="white"/>
            </a:duotone>
          </a:blip>
          <a:stretch>
            <a:fillRect/>
          </a:stretch>
        </p:blipFill>
        <p:spPr>
          <a:xfrm>
            <a:off x="4769452" y="1447800"/>
            <a:ext cx="3688031" cy="2590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5" name="Picture 4" descr="FEMA Technical Assistance Document identifying evacuations and shelter-in-place planning exexcution checklist examples. " title="FEMA Technical Assistance Document"/>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1447800"/>
            <a:ext cx="3356264" cy="4343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8" descr="FEMA TA Evacuation and Shelter-in-Place Zones showing a dam breach and subsequent river flood with zoned approach to evacuation. " title="FEMA TA Evacuation and Shelter-in-Place Zones"/>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45282" y="3185160"/>
            <a:ext cx="3845859" cy="29718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6" descr="FEMA TA Showing Dam Sector Upstream and Downstream Dependencies " title="FEMA TA Showing Dam Sector Upstream and Downstream Dependencies "/>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0147" y="2042544"/>
            <a:ext cx="4259033" cy="329107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6" name="Picture 5" descr="FEMA TA Slide showing exercise and communcations strategy." title="FEMA TA Slid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91" y="1749247"/>
            <a:ext cx="6650620" cy="3740506"/>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7924800" y="6400800"/>
            <a:ext cx="762000" cy="369332"/>
          </a:xfrm>
          <a:prstGeom prst="rect">
            <a:avLst/>
          </a:prstGeom>
          <a:noFill/>
        </p:spPr>
        <p:txBody>
          <a:bodyPr wrap="square" rtlCol="0">
            <a:spAutoFit/>
          </a:bodyPr>
          <a:lstStyle/>
          <a:p>
            <a:pPr algn="r"/>
            <a:fld id="{CDE173F3-2DFD-4EF4-A927-19A8132E3D13}" type="slidenum">
              <a:rPr lang="en-US" smtClean="0"/>
              <a:t>23</a:t>
            </a:fld>
            <a:endParaRPr lang="en-US" dirty="0"/>
          </a:p>
        </p:txBody>
      </p:sp>
    </p:spTree>
    <p:extLst>
      <p:ext uri="{BB962C8B-B14F-4D97-AF65-F5344CB8AC3E}">
        <p14:creationId xmlns:p14="http://schemas.microsoft.com/office/powerpoint/2010/main" val="29980361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Comprehensive Dam Emergency Planning</a:t>
            </a:r>
          </a:p>
        </p:txBody>
      </p:sp>
      <p:graphicFrame>
        <p:nvGraphicFramePr>
          <p:cNvPr id="3" name="Diagram 2" descr="Snohomish County Comprehensive Emergency Management Plan"/>
          <p:cNvGraphicFramePr/>
          <p:nvPr>
            <p:extLst>
              <p:ext uri="{D42A27DB-BD31-4B8C-83A1-F6EECF244321}">
                <p14:modId xmlns:p14="http://schemas.microsoft.com/office/powerpoint/2010/main" val="2771624241"/>
              </p:ext>
            </p:ext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924800" y="6400800"/>
            <a:ext cx="762000" cy="369332"/>
          </a:xfrm>
          <a:prstGeom prst="rect">
            <a:avLst/>
          </a:prstGeom>
          <a:noFill/>
        </p:spPr>
        <p:txBody>
          <a:bodyPr wrap="square" rtlCol="0">
            <a:spAutoFit/>
          </a:bodyPr>
          <a:lstStyle/>
          <a:p>
            <a:pPr algn="r"/>
            <a:fld id="{AC4E6904-9D24-43F9-BA8F-16DC459BE973}" type="slidenum">
              <a:rPr lang="en-US" smtClean="0"/>
              <a:t>24</a:t>
            </a:fld>
            <a:endParaRPr lang="en-US" dirty="0"/>
          </a:p>
        </p:txBody>
      </p:sp>
    </p:spTree>
    <p:extLst>
      <p:ext uri="{BB962C8B-B14F-4D97-AF65-F5344CB8AC3E}">
        <p14:creationId xmlns:p14="http://schemas.microsoft.com/office/powerpoint/2010/main" val="1451485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(2)</a:t>
            </a:r>
          </a:p>
        </p:txBody>
      </p:sp>
      <p:graphicFrame>
        <p:nvGraphicFramePr>
          <p:cNvPr id="3" name="Diagram 2" descr="Snohomish County Comprehensive Emergency Management Plan to Emergency Support Function (ESF) Annexes,  Incident Specific Annexes, and Jurisdiction Specific CEMP Annexes"/>
          <p:cNvGraphicFramePr/>
          <p:nvPr>
            <p:extLst>
              <p:ext uri="{D42A27DB-BD31-4B8C-83A1-F6EECF244321}">
                <p14:modId xmlns:p14="http://schemas.microsoft.com/office/powerpoint/2010/main" val="1194422488"/>
              </p:ext>
            </p:ext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924800" y="6400800"/>
            <a:ext cx="762000" cy="369332"/>
          </a:xfrm>
          <a:prstGeom prst="rect">
            <a:avLst/>
          </a:prstGeom>
          <a:noFill/>
        </p:spPr>
        <p:txBody>
          <a:bodyPr wrap="square" rtlCol="0">
            <a:spAutoFit/>
          </a:bodyPr>
          <a:lstStyle/>
          <a:p>
            <a:pPr algn="r"/>
            <a:fld id="{2F9A34A3-70C0-458D-816B-A034AE730429}" type="slidenum">
              <a:rPr lang="en-US" smtClean="0"/>
              <a:t>25</a:t>
            </a:fld>
            <a:endParaRPr lang="en-US" dirty="0"/>
          </a:p>
        </p:txBody>
      </p:sp>
    </p:spTree>
    <p:extLst>
      <p:ext uri="{BB962C8B-B14F-4D97-AF65-F5344CB8AC3E}">
        <p14:creationId xmlns:p14="http://schemas.microsoft.com/office/powerpoint/2010/main" val="1738936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(3)</a:t>
            </a:r>
          </a:p>
        </p:txBody>
      </p:sp>
      <p:graphicFrame>
        <p:nvGraphicFramePr>
          <p:cNvPr id="3" name="Diagram 2" descr="Dam Emergency"/>
          <p:cNvGraphicFramePr/>
          <p:nvPr>
            <p:extLst>
              <p:ext uri="{D42A27DB-BD31-4B8C-83A1-F6EECF244321}">
                <p14:modId xmlns:p14="http://schemas.microsoft.com/office/powerpoint/2010/main" val="2799726947"/>
              </p:ext>
            </p:ext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924800" y="6400800"/>
            <a:ext cx="762000" cy="369332"/>
          </a:xfrm>
          <a:prstGeom prst="rect">
            <a:avLst/>
          </a:prstGeom>
          <a:noFill/>
        </p:spPr>
        <p:txBody>
          <a:bodyPr wrap="square" rtlCol="0">
            <a:spAutoFit/>
          </a:bodyPr>
          <a:lstStyle/>
          <a:p>
            <a:pPr algn="r"/>
            <a:fld id="{546AF85D-19BF-4B1A-AB3E-A095AB724B57}" type="slidenum">
              <a:rPr lang="en-US" smtClean="0"/>
              <a:t>26</a:t>
            </a:fld>
            <a:endParaRPr lang="en-US" dirty="0"/>
          </a:p>
        </p:txBody>
      </p:sp>
    </p:spTree>
    <p:extLst>
      <p:ext uri="{BB962C8B-B14F-4D97-AF65-F5344CB8AC3E}">
        <p14:creationId xmlns:p14="http://schemas.microsoft.com/office/powerpoint/2010/main" val="2019957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(4)</a:t>
            </a:r>
          </a:p>
        </p:txBody>
      </p:sp>
      <p:graphicFrame>
        <p:nvGraphicFramePr>
          <p:cNvPr id="3" name="Diagram 2" descr="From Dam emergency : Evacuation / Shelter In Place Appendix to Mass Care and Shelter Attachment, Alert Warning and Public Information Appendix to Pre-approved messaging, Jurisdiction Specific Appendix to Checklists"/>
          <p:cNvGraphicFramePr/>
          <p:nvPr>
            <p:extLst>
              <p:ext uri="{D42A27DB-BD31-4B8C-83A1-F6EECF244321}">
                <p14:modId xmlns:p14="http://schemas.microsoft.com/office/powerpoint/2010/main" val="2102700274"/>
              </p:ext>
            </p:ext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924800" y="6400800"/>
            <a:ext cx="762000" cy="369332"/>
          </a:xfrm>
          <a:prstGeom prst="rect">
            <a:avLst/>
          </a:prstGeom>
          <a:noFill/>
        </p:spPr>
        <p:txBody>
          <a:bodyPr wrap="square" rtlCol="0">
            <a:spAutoFit/>
          </a:bodyPr>
          <a:lstStyle/>
          <a:p>
            <a:pPr algn="r"/>
            <a:fld id="{CF0D4003-EA1E-4A75-B6F9-9EC744382A95}" type="slidenum">
              <a:rPr lang="en-US" smtClean="0"/>
              <a:t>27</a:t>
            </a:fld>
            <a:endParaRPr lang="en-US" dirty="0"/>
          </a:p>
        </p:txBody>
      </p:sp>
    </p:spTree>
    <p:extLst>
      <p:ext uri="{BB962C8B-B14F-4D97-AF65-F5344CB8AC3E}">
        <p14:creationId xmlns:p14="http://schemas.microsoft.com/office/powerpoint/2010/main" val="4145958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(5)</a:t>
            </a:r>
          </a:p>
        </p:txBody>
      </p:sp>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6513114"/>
              </p:ext>
            </p:ext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C183D7F6-B498-43B3-948B-1728B52AA6E4}">
                <adec:decorative xmlns:adec="http://schemas.microsoft.com/office/drawing/2017/decorative" val="1"/>
              </a:ext>
            </a:extLst>
          </p:cNvPr>
          <p:cNvCxnSpPr/>
          <p:nvPr/>
        </p:nvCxnSpPr>
        <p:spPr>
          <a:xfrm>
            <a:off x="6019800" y="3048000"/>
            <a:ext cx="0" cy="1219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924800" y="6400800"/>
            <a:ext cx="762000" cy="369332"/>
          </a:xfrm>
          <a:prstGeom prst="rect">
            <a:avLst/>
          </a:prstGeom>
          <a:noFill/>
        </p:spPr>
        <p:txBody>
          <a:bodyPr wrap="square" rtlCol="0">
            <a:spAutoFit/>
          </a:bodyPr>
          <a:lstStyle/>
          <a:p>
            <a:pPr algn="r"/>
            <a:fld id="{50D66E4E-1728-4AAC-9A8D-BF3C6A22972C}" type="slidenum">
              <a:rPr lang="en-US" smtClean="0"/>
              <a:t>28</a:t>
            </a:fld>
            <a:endParaRPr lang="en-US" dirty="0"/>
          </a:p>
        </p:txBody>
      </p:sp>
    </p:spTree>
    <p:extLst>
      <p:ext uri="{BB962C8B-B14F-4D97-AF65-F5344CB8AC3E}">
        <p14:creationId xmlns:p14="http://schemas.microsoft.com/office/powerpoint/2010/main" val="3700436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(6)</a:t>
            </a:r>
          </a:p>
        </p:txBody>
      </p:sp>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8900973"/>
              </p:ext>
            </p:extLst>
          </p:nvPr>
        </p:nvGraphicFramePr>
        <p:xfrm>
          <a:off x="-1524000" y="1183584"/>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6315640"/>
              </p:ext>
            </p:extLst>
          </p:nvPr>
        </p:nvGraphicFramePr>
        <p:xfrm>
          <a:off x="6019800" y="990600"/>
          <a:ext cx="2514600" cy="3149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Straight Connector 11">
            <a:extLst>
              <a:ext uri="{C183D7F6-B498-43B3-948B-1728B52AA6E4}">
                <adec:decorative xmlns:adec="http://schemas.microsoft.com/office/drawing/2017/decorative" val="1"/>
              </a:ext>
            </a:extLst>
          </p:cNvPr>
          <p:cNvCxnSpPr/>
          <p:nvPr/>
        </p:nvCxnSpPr>
        <p:spPr>
          <a:xfrm>
            <a:off x="4038600" y="3048000"/>
            <a:ext cx="0" cy="1219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24800" y="6400800"/>
            <a:ext cx="762000" cy="369332"/>
          </a:xfrm>
          <a:prstGeom prst="rect">
            <a:avLst/>
          </a:prstGeom>
          <a:noFill/>
        </p:spPr>
        <p:txBody>
          <a:bodyPr wrap="square" rtlCol="0">
            <a:spAutoFit/>
          </a:bodyPr>
          <a:lstStyle/>
          <a:p>
            <a:pPr algn="r"/>
            <a:fld id="{0AF1850B-7702-418C-8281-CCB5ACD01BE9}" type="slidenum">
              <a:rPr lang="en-US" smtClean="0"/>
              <a:t>29</a:t>
            </a:fld>
            <a:endParaRPr lang="en-US" dirty="0"/>
          </a:p>
        </p:txBody>
      </p:sp>
    </p:spTree>
    <p:extLst>
      <p:ext uri="{BB962C8B-B14F-4D97-AF65-F5344CB8AC3E}">
        <p14:creationId xmlns:p14="http://schemas.microsoft.com/office/powerpoint/2010/main" val="3849987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Snohomish County at a Glance (2)</a:t>
            </a:r>
          </a:p>
        </p:txBody>
      </p:sp>
      <p:pic>
        <p:nvPicPr>
          <p:cNvPr id="10" name="Picture 2" descr="Washington State Map with Seattle and Snohomish County called out " title="Washington Stat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46" t="7108" r="5682" b="8088"/>
          <a:stretch/>
        </p:blipFill>
        <p:spPr bwMode="auto">
          <a:xfrm>
            <a:off x="1219200" y="1216270"/>
            <a:ext cx="6789336" cy="4955929"/>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1" name="Picture 10" descr="Ariel view of Snohomish County showing farmland, river, ocean, and mountains. " title="Snohomish County Farmla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66" y="1295400"/>
            <a:ext cx="2392442" cy="1596955"/>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3" name="Picture 12" descr="Lake Stevens with mountains in background" title="Lake Stevens Washingt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616" y="4191000"/>
            <a:ext cx="2743200" cy="1724787"/>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6" name="Picture 15" descr="Kayak Point Beach Snohomish County with ocean and driftwood in foreground. Backdrop of pine trees along coastline." title="Kayak Poin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4534" y="1343344"/>
            <a:ext cx="2590699" cy="172195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4" name="Picture 13" descr="Paine Field Airport Snohomish County with Boeing production aircraft on runway." title="Paine Field Airpor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7694" y="3517499"/>
            <a:ext cx="3258739" cy="1834280"/>
          </a:xfrm>
          <a:prstGeom prst="rect">
            <a:avLst/>
          </a:prstGeom>
          <a:ln w="28575">
            <a:solidFill>
              <a:schemeClr val="tx1"/>
            </a:solidFill>
          </a:ln>
        </p:spPr>
      </p:pic>
      <p:pic>
        <p:nvPicPr>
          <p:cNvPr id="15" name="Picture 14" descr="Boeing aircraft manufactuer logo. " title="Boeing Log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7270" y="5197681"/>
            <a:ext cx="3143326" cy="1185665"/>
          </a:xfrm>
          <a:prstGeom prst="rect">
            <a:avLst/>
          </a:prstGeom>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3</a:t>
            </a:fld>
            <a:endParaRPr lang="en-US" dirty="0"/>
          </a:p>
        </p:txBody>
      </p:sp>
    </p:spTree>
    <p:extLst>
      <p:ext uri="{BB962C8B-B14F-4D97-AF65-F5344CB8AC3E}">
        <p14:creationId xmlns:p14="http://schemas.microsoft.com/office/powerpoint/2010/main" val="1876264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(7)</a:t>
            </a:r>
          </a:p>
        </p:txBody>
      </p:sp>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8900209"/>
              </p:ext>
            </p:extLst>
          </p:nvPr>
        </p:nvGraphicFramePr>
        <p:xfrm>
          <a:off x="-1524000" y="1183584"/>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0917665"/>
              </p:ext>
            </p:extLst>
          </p:nvPr>
        </p:nvGraphicFramePr>
        <p:xfrm>
          <a:off x="6019800" y="990600"/>
          <a:ext cx="2514600" cy="3149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Straight Connector 11">
            <a:extLst>
              <a:ext uri="{C183D7F6-B498-43B3-948B-1728B52AA6E4}">
                <adec:decorative xmlns:adec="http://schemas.microsoft.com/office/drawing/2017/decorative" val="1"/>
              </a:ext>
            </a:extLst>
          </p:cNvPr>
          <p:cNvCxnSpPr/>
          <p:nvPr/>
        </p:nvCxnSpPr>
        <p:spPr>
          <a:xfrm>
            <a:off x="4038600" y="3048000"/>
            <a:ext cx="0" cy="1219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200400" y="1524000"/>
            <a:ext cx="34290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Rounded Rectangle 13">
            <a:extLst>
              <a:ext uri="{C183D7F6-B498-43B3-948B-1728B52AA6E4}">
                <adec:decorative xmlns:adec="http://schemas.microsoft.com/office/drawing/2017/decorative" val="1"/>
              </a:ext>
            </a:extLst>
          </p:cNvPr>
          <p:cNvSpPr/>
          <p:nvPr/>
        </p:nvSpPr>
        <p:spPr>
          <a:xfrm rot="5400000">
            <a:off x="5620367" y="2456833"/>
            <a:ext cx="1905000" cy="12585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C183D7F6-B498-43B3-948B-1728B52AA6E4}">
                <adec:decorative xmlns:adec="http://schemas.microsoft.com/office/drawing/2017/decorative" val="1"/>
              </a:ext>
            </a:extLst>
          </p:cNvPr>
          <p:cNvCxnSpPr/>
          <p:nvPr/>
        </p:nvCxnSpPr>
        <p:spPr>
          <a:xfrm flipV="1">
            <a:off x="3200400" y="3124200"/>
            <a:ext cx="2667000" cy="5334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Rounded Rectangle 15">
            <a:extLst>
              <a:ext uri="{C183D7F6-B498-43B3-948B-1728B52AA6E4}">
                <adec:decorative xmlns:adec="http://schemas.microsoft.com/office/drawing/2017/decorative" val="1"/>
              </a:ext>
            </a:extLst>
          </p:cNvPr>
          <p:cNvSpPr/>
          <p:nvPr/>
        </p:nvSpPr>
        <p:spPr>
          <a:xfrm>
            <a:off x="1943100" y="3202884"/>
            <a:ext cx="12954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924800" y="6400800"/>
            <a:ext cx="762000" cy="369332"/>
          </a:xfrm>
          <a:prstGeom prst="rect">
            <a:avLst/>
          </a:prstGeom>
          <a:noFill/>
        </p:spPr>
        <p:txBody>
          <a:bodyPr wrap="square" rtlCol="0">
            <a:spAutoFit/>
          </a:bodyPr>
          <a:lstStyle/>
          <a:p>
            <a:pPr algn="r"/>
            <a:fld id="{48470E5B-2343-4760-A38A-EA9489113E35}" type="slidenum">
              <a:rPr lang="en-US" smtClean="0"/>
              <a:t>30</a:t>
            </a:fld>
            <a:endParaRPr lang="en-US" dirty="0"/>
          </a:p>
        </p:txBody>
      </p:sp>
    </p:spTree>
    <p:extLst>
      <p:ext uri="{BB962C8B-B14F-4D97-AF65-F5344CB8AC3E}">
        <p14:creationId xmlns:p14="http://schemas.microsoft.com/office/powerpoint/2010/main" val="2697373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Comprehensive Dam Emergency Planning (8)</a:t>
            </a:r>
          </a:p>
        </p:txBody>
      </p:sp>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8321923"/>
              </p:ext>
            </p:extLst>
          </p:nvPr>
        </p:nvGraphicFramePr>
        <p:xfrm>
          <a:off x="-1524000" y="1183584"/>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6526061"/>
              </p:ext>
            </p:extLst>
          </p:nvPr>
        </p:nvGraphicFramePr>
        <p:xfrm>
          <a:off x="6019800" y="990600"/>
          <a:ext cx="2514600" cy="3149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Straight Connector 11">
            <a:extLst>
              <a:ext uri="{C183D7F6-B498-43B3-948B-1728B52AA6E4}">
                <adec:decorative xmlns:adec="http://schemas.microsoft.com/office/drawing/2017/decorative" val="1"/>
              </a:ext>
            </a:extLst>
          </p:cNvPr>
          <p:cNvCxnSpPr/>
          <p:nvPr/>
        </p:nvCxnSpPr>
        <p:spPr>
          <a:xfrm>
            <a:off x="4038600" y="3048000"/>
            <a:ext cx="0" cy="1219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200400" y="1524000"/>
            <a:ext cx="34290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Rounded Rectangle 13">
            <a:extLst>
              <a:ext uri="{C183D7F6-B498-43B3-948B-1728B52AA6E4}">
                <adec:decorative xmlns:adec="http://schemas.microsoft.com/office/drawing/2017/decorative" val="1"/>
              </a:ext>
            </a:extLst>
          </p:cNvPr>
          <p:cNvSpPr/>
          <p:nvPr/>
        </p:nvSpPr>
        <p:spPr>
          <a:xfrm rot="5400000">
            <a:off x="5620367" y="2456833"/>
            <a:ext cx="1905000" cy="12585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C183D7F6-B498-43B3-948B-1728B52AA6E4}">
                <adec:decorative xmlns:adec="http://schemas.microsoft.com/office/drawing/2017/decorative" val="1"/>
              </a:ext>
            </a:extLst>
          </p:cNvPr>
          <p:cNvCxnSpPr/>
          <p:nvPr/>
        </p:nvCxnSpPr>
        <p:spPr>
          <a:xfrm flipV="1">
            <a:off x="3200400" y="3124200"/>
            <a:ext cx="2667000" cy="5334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Rounded Rectangle 15">
            <a:extLst>
              <a:ext uri="{C183D7F6-B498-43B3-948B-1728B52AA6E4}">
                <adec:decorative xmlns:adec="http://schemas.microsoft.com/office/drawing/2017/decorative" val="1"/>
              </a:ext>
            </a:extLst>
          </p:cNvPr>
          <p:cNvSpPr/>
          <p:nvPr/>
        </p:nvSpPr>
        <p:spPr>
          <a:xfrm>
            <a:off x="1943100" y="3202884"/>
            <a:ext cx="12954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C183D7F6-B498-43B3-948B-1728B52AA6E4}">
                <adec:decorative xmlns:adec="http://schemas.microsoft.com/office/drawing/2017/decorative" val="1"/>
              </a:ext>
            </a:extLst>
          </p:cNvPr>
          <p:cNvSpPr/>
          <p:nvPr/>
        </p:nvSpPr>
        <p:spPr>
          <a:xfrm>
            <a:off x="7353298" y="3168650"/>
            <a:ext cx="12954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C183D7F6-B498-43B3-948B-1728B52AA6E4}">
                <adec:decorative xmlns:adec="http://schemas.microsoft.com/office/drawing/2017/decorative" val="1"/>
              </a:ext>
            </a:extLst>
          </p:cNvPr>
          <p:cNvSpPr/>
          <p:nvPr/>
        </p:nvSpPr>
        <p:spPr>
          <a:xfrm>
            <a:off x="533400" y="4210050"/>
            <a:ext cx="4114800" cy="1909968"/>
          </a:xfrm>
          <a:prstGeom prst="roundRect">
            <a:avLst>
              <a:gd name="adj" fmla="val 1040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a:extLst>
              <a:ext uri="{C183D7F6-B498-43B3-948B-1728B52AA6E4}">
                <adec:decorative xmlns:adec="http://schemas.microsoft.com/office/drawing/2017/decorative" val="1"/>
              </a:ext>
            </a:extLst>
          </p:cNvPr>
          <p:cNvSpPr/>
          <p:nvPr/>
        </p:nvSpPr>
        <p:spPr>
          <a:xfrm rot="4202422">
            <a:off x="6079620" y="3211106"/>
            <a:ext cx="473743" cy="3215618"/>
          </a:xfrm>
          <a:prstGeom prst="downArrow">
            <a:avLst/>
          </a:prstGeom>
          <a:solidFill>
            <a:srgbClr val="FF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7924800" y="6400800"/>
            <a:ext cx="762000" cy="369332"/>
          </a:xfrm>
          <a:prstGeom prst="rect">
            <a:avLst/>
          </a:prstGeom>
          <a:noFill/>
        </p:spPr>
        <p:txBody>
          <a:bodyPr wrap="square" rtlCol="0">
            <a:spAutoFit/>
          </a:bodyPr>
          <a:lstStyle/>
          <a:p>
            <a:pPr algn="r"/>
            <a:fld id="{40816CB9-6DA0-4DEC-AC95-65AD6B75E105}" type="slidenum">
              <a:rPr lang="en-US" smtClean="0"/>
              <a:t>31</a:t>
            </a:fld>
            <a:endParaRPr lang="en-US" dirty="0"/>
          </a:p>
        </p:txBody>
      </p:sp>
    </p:spTree>
    <p:extLst>
      <p:ext uri="{BB962C8B-B14F-4D97-AF65-F5344CB8AC3E}">
        <p14:creationId xmlns:p14="http://schemas.microsoft.com/office/powerpoint/2010/main" val="1735708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Joint Information</a:t>
            </a:r>
          </a:p>
        </p:txBody>
      </p:sp>
      <p:pic>
        <p:nvPicPr>
          <p:cNvPr id="7" name="Picture 6" descr="Webpage showing riverine flood map with inset showing riverine flooding. " title="DEM Hazard Map"/>
          <p:cNvPicPr>
            <a:picLocks noChangeAspect="1"/>
          </p:cNvPicPr>
          <p:nvPr/>
        </p:nvPicPr>
        <p:blipFill>
          <a:blip r:embed="rId3"/>
          <a:stretch>
            <a:fillRect/>
          </a:stretch>
        </p:blipFill>
        <p:spPr>
          <a:xfrm>
            <a:off x="457200" y="1600200"/>
            <a:ext cx="8153401" cy="411492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7924800" y="6400800"/>
            <a:ext cx="762000" cy="369332"/>
          </a:xfrm>
          <a:prstGeom prst="rect">
            <a:avLst/>
          </a:prstGeom>
          <a:noFill/>
        </p:spPr>
        <p:txBody>
          <a:bodyPr wrap="square" rtlCol="0">
            <a:spAutoFit/>
          </a:bodyPr>
          <a:lstStyle/>
          <a:p>
            <a:pPr algn="r"/>
            <a:fld id="{420652E0-8011-47F0-8D6A-F30338654F76}" type="slidenum">
              <a:rPr lang="en-US" smtClean="0"/>
              <a:t>32</a:t>
            </a:fld>
            <a:endParaRPr lang="en-US" dirty="0"/>
          </a:p>
        </p:txBody>
      </p:sp>
    </p:spTree>
    <p:extLst>
      <p:ext uri="{BB962C8B-B14F-4D97-AF65-F5344CB8AC3E}">
        <p14:creationId xmlns:p14="http://schemas.microsoft.com/office/powerpoint/2010/main" val="1240698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Joint Information (2)</a:t>
            </a:r>
          </a:p>
        </p:txBody>
      </p:sp>
      <p:pic>
        <p:nvPicPr>
          <p:cNvPr id="7" name="Picture 6" title="DEM Hazard Map"/>
          <p:cNvPicPr>
            <a:picLocks noChangeAspect="1"/>
          </p:cNvPicPr>
          <p:nvPr/>
        </p:nvPicPr>
        <p:blipFill>
          <a:blip r:embed="rId3">
            <a:duotone>
              <a:schemeClr val="bg2">
                <a:shade val="45000"/>
                <a:satMod val="135000"/>
              </a:schemeClr>
              <a:prstClr val="white"/>
            </a:duotone>
          </a:blip>
          <a:stretch>
            <a:fillRect/>
          </a:stretch>
        </p:blipFill>
        <p:spPr>
          <a:xfrm>
            <a:off x="457200" y="1271972"/>
            <a:ext cx="4722984" cy="238363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8" name="Picture 7" descr="Tweet showing Snohomish PUD work truck on the way to fix downed powerlines. " title="Snohomish PUD Tweet"/>
          <p:cNvPicPr>
            <a:picLocks noChangeAspect="1"/>
          </p:cNvPicPr>
          <p:nvPr/>
        </p:nvPicPr>
        <p:blipFill rotWithShape="1">
          <a:blip r:embed="rId4"/>
          <a:srcRect t="278" b="1"/>
          <a:stretch/>
        </p:blipFill>
        <p:spPr>
          <a:xfrm>
            <a:off x="2544300" y="1282132"/>
            <a:ext cx="4055400" cy="4724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7924800" y="6400800"/>
            <a:ext cx="762000" cy="369332"/>
          </a:xfrm>
          <a:prstGeom prst="rect">
            <a:avLst/>
          </a:prstGeom>
          <a:noFill/>
        </p:spPr>
        <p:txBody>
          <a:bodyPr wrap="square" rtlCol="0">
            <a:spAutoFit/>
          </a:bodyPr>
          <a:lstStyle/>
          <a:p>
            <a:pPr algn="r"/>
            <a:fld id="{2291D94D-6AEA-445A-BA30-B079CB4BD3EC}" type="slidenum">
              <a:rPr lang="en-US" smtClean="0"/>
              <a:t>33</a:t>
            </a:fld>
            <a:endParaRPr lang="en-US" dirty="0"/>
          </a:p>
        </p:txBody>
      </p:sp>
    </p:spTree>
    <p:extLst>
      <p:ext uri="{BB962C8B-B14F-4D97-AF65-F5344CB8AC3E}">
        <p14:creationId xmlns:p14="http://schemas.microsoft.com/office/powerpoint/2010/main" val="42048784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Joint Information (3)</a:t>
            </a:r>
          </a:p>
        </p:txBody>
      </p:sp>
      <p:pic>
        <p:nvPicPr>
          <p:cNvPr id="7" name="Picture 6" descr="Webpage showing riverine flood map with inset showing riverine flooding. " title="DEM Hazard Map"/>
          <p:cNvPicPr>
            <a:picLocks noChangeAspect="1"/>
          </p:cNvPicPr>
          <p:nvPr/>
        </p:nvPicPr>
        <p:blipFill>
          <a:blip r:embed="rId3">
            <a:duotone>
              <a:schemeClr val="bg2">
                <a:shade val="45000"/>
                <a:satMod val="135000"/>
              </a:schemeClr>
              <a:prstClr val="white"/>
            </a:duotone>
          </a:blip>
          <a:stretch>
            <a:fillRect/>
          </a:stretch>
        </p:blipFill>
        <p:spPr>
          <a:xfrm>
            <a:off x="457200" y="1271972"/>
            <a:ext cx="4722984" cy="238363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8" name="Picture 7" descr="Tweet showing Snohomish PUD work truck on the way to fix downed powerlines. " title="Snohomish PUD Tweet"/>
          <p:cNvPicPr>
            <a:picLocks noChangeAspect="1"/>
          </p:cNvPicPr>
          <p:nvPr/>
        </p:nvPicPr>
        <p:blipFill rotWithShape="1">
          <a:blip r:embed="rId4">
            <a:duotone>
              <a:schemeClr val="bg2">
                <a:shade val="45000"/>
                <a:satMod val="135000"/>
              </a:schemeClr>
              <a:prstClr val="white"/>
            </a:duotone>
          </a:blip>
          <a:srcRect t="278" b="1"/>
          <a:stretch/>
        </p:blipFill>
        <p:spPr>
          <a:xfrm>
            <a:off x="5759717" y="1314659"/>
            <a:ext cx="2927083" cy="340995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5" name="Picture 14" descr="Tweet with Sheriff vehcile next to lake with snow telling people to stay off frozen lake. " title="Snohomish County Sheriff Tweet"/>
          <p:cNvPicPr>
            <a:picLocks noChangeAspect="1"/>
          </p:cNvPicPr>
          <p:nvPr/>
        </p:nvPicPr>
        <p:blipFill rotWithShape="1">
          <a:blip r:embed="rId5"/>
          <a:srcRect l="1619" t="1111" r="567" b="1111"/>
          <a:stretch/>
        </p:blipFill>
        <p:spPr>
          <a:xfrm>
            <a:off x="2054073" y="1444708"/>
            <a:ext cx="5035853" cy="476510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9" name="TextBox 8"/>
          <p:cNvSpPr txBox="1"/>
          <p:nvPr/>
        </p:nvSpPr>
        <p:spPr>
          <a:xfrm>
            <a:off x="7924800" y="6400800"/>
            <a:ext cx="762000" cy="369332"/>
          </a:xfrm>
          <a:prstGeom prst="rect">
            <a:avLst/>
          </a:prstGeom>
          <a:noFill/>
        </p:spPr>
        <p:txBody>
          <a:bodyPr wrap="square" rtlCol="0">
            <a:spAutoFit/>
          </a:bodyPr>
          <a:lstStyle/>
          <a:p>
            <a:pPr algn="r"/>
            <a:fld id="{2DBF9159-44D6-4758-A862-FD1B8D7F1D7D}" type="slidenum">
              <a:rPr lang="en-US" smtClean="0"/>
              <a:t>34</a:t>
            </a:fld>
            <a:endParaRPr lang="en-US" dirty="0"/>
          </a:p>
        </p:txBody>
      </p:sp>
    </p:spTree>
    <p:extLst>
      <p:ext uri="{BB962C8B-B14F-4D97-AF65-F5344CB8AC3E}">
        <p14:creationId xmlns:p14="http://schemas.microsoft.com/office/powerpoint/2010/main" val="25720730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Joint Information (4)</a:t>
            </a:r>
          </a:p>
        </p:txBody>
      </p:sp>
      <p:pic>
        <p:nvPicPr>
          <p:cNvPr id="7" name="Picture 6" descr="Webpage showing riverine flood map with inset showing riverine flooding. " title="DEM Hazard Map"/>
          <p:cNvPicPr>
            <a:picLocks noChangeAspect="1"/>
          </p:cNvPicPr>
          <p:nvPr/>
        </p:nvPicPr>
        <p:blipFill>
          <a:blip r:embed="rId3">
            <a:duotone>
              <a:schemeClr val="bg2">
                <a:shade val="45000"/>
                <a:satMod val="135000"/>
              </a:schemeClr>
              <a:prstClr val="white"/>
            </a:duotone>
          </a:blip>
          <a:stretch>
            <a:fillRect/>
          </a:stretch>
        </p:blipFill>
        <p:spPr>
          <a:xfrm>
            <a:off x="457200" y="1271972"/>
            <a:ext cx="4722984" cy="238363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8" name="Picture 7" descr="Tweet showing Snohomish PUD work truck on the way to fix downed powerlines. " title="Snohomish PUD Tweet"/>
          <p:cNvPicPr>
            <a:picLocks noChangeAspect="1"/>
          </p:cNvPicPr>
          <p:nvPr/>
        </p:nvPicPr>
        <p:blipFill rotWithShape="1">
          <a:blip r:embed="rId4">
            <a:duotone>
              <a:schemeClr val="bg2">
                <a:shade val="45000"/>
                <a:satMod val="135000"/>
              </a:schemeClr>
              <a:prstClr val="white"/>
            </a:duotone>
          </a:blip>
          <a:srcRect t="278" b="1"/>
          <a:stretch/>
        </p:blipFill>
        <p:spPr>
          <a:xfrm>
            <a:off x="5759717" y="1314659"/>
            <a:ext cx="2927083" cy="340995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5" name="Picture 14" descr="Tweet with Sheriff vehcile next to lake with snow telling people to stay off frozen lake. " title="Snohomish County Sheriff Tweet"/>
          <p:cNvPicPr>
            <a:picLocks noChangeAspect="1"/>
          </p:cNvPicPr>
          <p:nvPr/>
        </p:nvPicPr>
        <p:blipFill rotWithShape="1">
          <a:blip r:embed="rId5">
            <a:duotone>
              <a:schemeClr val="bg2">
                <a:shade val="45000"/>
                <a:satMod val="135000"/>
              </a:schemeClr>
              <a:prstClr val="white"/>
            </a:duotone>
          </a:blip>
          <a:srcRect l="1619" t="1111" r="567" b="1111"/>
          <a:stretch/>
        </p:blipFill>
        <p:spPr>
          <a:xfrm>
            <a:off x="5957588" y="3581400"/>
            <a:ext cx="2818534" cy="26670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8" descr="DEM Tweet of Winter Storm Safety in Ukrainian" title="DEM Tweet of Winter Storm Safety in Ukrainian"/>
          <p:cNvPicPr>
            <a:picLocks noChangeAspect="1"/>
          </p:cNvPicPr>
          <p:nvPr/>
        </p:nvPicPr>
        <p:blipFill>
          <a:blip r:embed="rId6"/>
          <a:stretch>
            <a:fillRect/>
          </a:stretch>
        </p:blipFill>
        <p:spPr>
          <a:xfrm>
            <a:off x="1966688" y="1393275"/>
            <a:ext cx="5210623" cy="4762231"/>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7924800" y="6400800"/>
            <a:ext cx="762000" cy="369332"/>
          </a:xfrm>
          <a:prstGeom prst="rect">
            <a:avLst/>
          </a:prstGeom>
          <a:noFill/>
        </p:spPr>
        <p:txBody>
          <a:bodyPr wrap="square" rtlCol="0">
            <a:spAutoFit/>
          </a:bodyPr>
          <a:lstStyle/>
          <a:p>
            <a:pPr algn="r"/>
            <a:fld id="{2B58758E-CA13-419A-8AA3-04193DDD9EE7}" type="slidenum">
              <a:rPr lang="en-US" smtClean="0"/>
              <a:t>35</a:t>
            </a:fld>
            <a:endParaRPr lang="en-US" dirty="0"/>
          </a:p>
        </p:txBody>
      </p:sp>
    </p:spTree>
    <p:extLst>
      <p:ext uri="{BB962C8B-B14F-4D97-AF65-F5344CB8AC3E}">
        <p14:creationId xmlns:p14="http://schemas.microsoft.com/office/powerpoint/2010/main" val="41892123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Joint Information (5)</a:t>
            </a:r>
          </a:p>
        </p:txBody>
      </p:sp>
      <p:pic>
        <p:nvPicPr>
          <p:cNvPr id="8" name="Picture 7" descr="Tweet showing Snohomish PUD work truck on the way to fix downed powerlines. " title="Snohomish PUD Tweet"/>
          <p:cNvPicPr>
            <a:picLocks noChangeAspect="1"/>
          </p:cNvPicPr>
          <p:nvPr/>
        </p:nvPicPr>
        <p:blipFill rotWithShape="1">
          <a:blip r:embed="rId3"/>
          <a:srcRect t="278" b="1"/>
          <a:stretch/>
        </p:blipFill>
        <p:spPr>
          <a:xfrm>
            <a:off x="5759717" y="1314659"/>
            <a:ext cx="2927083" cy="340995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6" name="Picture 15" descr="Tweet with Sheriff vehcile next to lake with snow telling people to stay off frozen lake. " title="Snohomish County Sheriff Tweet"/>
          <p:cNvPicPr>
            <a:picLocks noChangeAspect="1"/>
          </p:cNvPicPr>
          <p:nvPr/>
        </p:nvPicPr>
        <p:blipFill rotWithShape="1">
          <a:blip r:embed="rId4"/>
          <a:srcRect l="1619" t="1111" r="567" b="1111"/>
          <a:stretch/>
        </p:blipFill>
        <p:spPr>
          <a:xfrm>
            <a:off x="5957588" y="3581400"/>
            <a:ext cx="2818534" cy="26670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6" descr="Webpage showing riverine flood map with inset showing riverine flooding. " title="DEM Hazard Map"/>
          <p:cNvPicPr>
            <a:picLocks noChangeAspect="1"/>
          </p:cNvPicPr>
          <p:nvPr/>
        </p:nvPicPr>
        <p:blipFill>
          <a:blip r:embed="rId5"/>
          <a:stretch>
            <a:fillRect/>
          </a:stretch>
        </p:blipFill>
        <p:spPr>
          <a:xfrm>
            <a:off x="457200" y="1271972"/>
            <a:ext cx="4722984" cy="238363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0" name="Picture 9" descr="Snohomish PUD Logo&#10;"/>
          <p:cNvPicPr>
            <a:picLocks noChangeAspect="1"/>
          </p:cNvPicPr>
          <p:nvPr/>
        </p:nvPicPr>
        <p:blipFill rotWithShape="1">
          <a:blip r:embed="rId6" cstate="print">
            <a:extLst>
              <a:ext uri="{28A0092B-C50C-407E-A947-70E740481C1C}">
                <a14:useLocalDpi xmlns:a14="http://schemas.microsoft.com/office/drawing/2010/main" val="0"/>
              </a:ext>
            </a:extLst>
          </a:blip>
          <a:srcRect l="6571" t="20000" r="5429" b="20000"/>
          <a:stretch/>
        </p:blipFill>
        <p:spPr>
          <a:xfrm>
            <a:off x="442165" y="5254523"/>
            <a:ext cx="1997323" cy="778178"/>
          </a:xfrm>
          <a:prstGeom prst="rect">
            <a:avLst/>
          </a:prstGeom>
        </p:spPr>
      </p:pic>
      <p:pic>
        <p:nvPicPr>
          <p:cNvPr id="11" name="Picture 10" descr="Snohomish County DEM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3989640"/>
            <a:ext cx="2036636" cy="910845"/>
          </a:xfrm>
          <a:prstGeom prst="rect">
            <a:avLst/>
          </a:prstGeom>
        </p:spPr>
      </p:pic>
      <p:pic>
        <p:nvPicPr>
          <p:cNvPr id="12" name="Picture 11" descr="Snohomish County Sheriff's Logo&#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199" y="3739457"/>
            <a:ext cx="1515065" cy="1515065"/>
          </a:xfrm>
          <a:prstGeom prst="rect">
            <a:avLst/>
          </a:prstGeom>
        </p:spPr>
      </p:pic>
      <p:pic>
        <p:nvPicPr>
          <p:cNvPr id="14" name="Picture 13" descr="Seattle City Light Logo"/>
          <p:cNvPicPr>
            <a:picLocks noChangeAspect="1"/>
          </p:cNvPicPr>
          <p:nvPr/>
        </p:nvPicPr>
        <p:blipFill rotWithShape="1">
          <a:blip r:embed="rId9" cstate="print">
            <a:extLst>
              <a:ext uri="{28A0092B-C50C-407E-A947-70E740481C1C}">
                <a14:useLocalDpi xmlns:a14="http://schemas.microsoft.com/office/drawing/2010/main" val="0"/>
              </a:ext>
            </a:extLst>
          </a:blip>
          <a:srcRect l="7467" t="18334" r="6637" b="17778"/>
          <a:stretch/>
        </p:blipFill>
        <p:spPr>
          <a:xfrm>
            <a:off x="2895600" y="5166284"/>
            <a:ext cx="2590800" cy="889380"/>
          </a:xfrm>
          <a:prstGeom prst="rect">
            <a:avLst/>
          </a:prstGeom>
        </p:spPr>
      </p:pic>
      <p:pic>
        <p:nvPicPr>
          <p:cNvPr id="9" name="Picture 8" descr="DEM Tweet of Winter Storm Safety in Ukrainian"/>
          <p:cNvPicPr>
            <a:picLocks noChangeAspect="1"/>
          </p:cNvPicPr>
          <p:nvPr/>
        </p:nvPicPr>
        <p:blipFill>
          <a:blip r:embed="rId10"/>
          <a:stretch>
            <a:fillRect/>
          </a:stretch>
        </p:blipFill>
        <p:spPr>
          <a:xfrm>
            <a:off x="4572000" y="2038888"/>
            <a:ext cx="3229423" cy="295152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3" name="TextBox 12"/>
          <p:cNvSpPr txBox="1"/>
          <p:nvPr/>
        </p:nvSpPr>
        <p:spPr>
          <a:xfrm>
            <a:off x="7924800" y="6400800"/>
            <a:ext cx="762000" cy="369332"/>
          </a:xfrm>
          <a:prstGeom prst="rect">
            <a:avLst/>
          </a:prstGeom>
          <a:noFill/>
        </p:spPr>
        <p:txBody>
          <a:bodyPr wrap="square" rtlCol="0">
            <a:spAutoFit/>
          </a:bodyPr>
          <a:lstStyle/>
          <a:p>
            <a:pPr algn="r"/>
            <a:fld id="{21411D4D-BE7F-4670-960A-764FD71EC920}" type="slidenum">
              <a:rPr lang="en-US" smtClean="0"/>
              <a:t>36</a:t>
            </a:fld>
            <a:endParaRPr lang="en-US" dirty="0"/>
          </a:p>
        </p:txBody>
      </p:sp>
    </p:spTree>
    <p:extLst>
      <p:ext uri="{BB962C8B-B14F-4D97-AF65-F5344CB8AC3E}">
        <p14:creationId xmlns:p14="http://schemas.microsoft.com/office/powerpoint/2010/main" val="32803829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Moving Forward</a:t>
            </a:r>
          </a:p>
        </p:txBody>
      </p:sp>
      <p:grpSp>
        <p:nvGrpSpPr>
          <p:cNvPr id="10" name="Group 9" descr="Blue FEMA Powerpoint Slide with for Snohomish County TA TTX. " title="FEMA Slide"/>
          <p:cNvGrpSpPr/>
          <p:nvPr/>
        </p:nvGrpSpPr>
        <p:grpSpPr>
          <a:xfrm>
            <a:off x="1028700" y="1295400"/>
            <a:ext cx="7086600" cy="4800600"/>
            <a:chOff x="4419600" y="448541"/>
            <a:chExt cx="6629400" cy="5122718"/>
          </a:xfrm>
        </p:grpSpPr>
        <p:pic>
          <p:nvPicPr>
            <p:cNvPr id="7" name="Picture 6" descr="Snohomish County Planning for Dam Emergencies / Evacuation and Shelter-in-Place Collaborative Technical Assistance (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48541"/>
              <a:ext cx="6629400" cy="512271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4738293" y="3696748"/>
              <a:ext cx="4952034" cy="369332"/>
            </a:xfrm>
            <a:prstGeom prst="rect">
              <a:avLst/>
            </a:prstGeom>
            <a:solidFill>
              <a:schemeClr val="bg1"/>
            </a:solidFill>
            <a:ln w="28575">
              <a:noFill/>
            </a:ln>
          </p:spPr>
          <p:txBody>
            <a:bodyPr wrap="square" rtlCol="0">
              <a:spAutoFit/>
            </a:bodyPr>
            <a:lstStyle/>
            <a:p>
              <a:r>
                <a:rPr lang="en-US" i="1" dirty="0">
                  <a:solidFill>
                    <a:schemeClr val="bg1">
                      <a:lumMod val="50000"/>
                    </a:schemeClr>
                  </a:solidFill>
                </a:rPr>
                <a:t>Session 9: Tabletop Exercise</a:t>
              </a:r>
            </a:p>
          </p:txBody>
        </p:sp>
        <p:sp>
          <p:nvSpPr>
            <p:cNvPr id="9" name="TextBox 8"/>
            <p:cNvSpPr txBox="1"/>
            <p:nvPr/>
          </p:nvSpPr>
          <p:spPr>
            <a:xfrm>
              <a:off x="4738293" y="4283197"/>
              <a:ext cx="4952034" cy="369332"/>
            </a:xfrm>
            <a:prstGeom prst="rect">
              <a:avLst/>
            </a:prstGeom>
            <a:solidFill>
              <a:schemeClr val="bg1"/>
            </a:solidFill>
            <a:ln w="28575">
              <a:noFill/>
            </a:ln>
          </p:spPr>
          <p:txBody>
            <a:bodyPr wrap="square" rtlCol="0">
              <a:spAutoFit/>
            </a:bodyPr>
            <a:lstStyle/>
            <a:p>
              <a:r>
                <a:rPr lang="en-US" dirty="0">
                  <a:solidFill>
                    <a:schemeClr val="bg1">
                      <a:lumMod val="50000"/>
                    </a:schemeClr>
                  </a:solidFill>
                </a:rPr>
                <a:t>May 2019</a:t>
              </a:r>
            </a:p>
          </p:txBody>
        </p:sp>
      </p:grpSp>
      <p:sp>
        <p:nvSpPr>
          <p:cNvPr id="11" name="TextBox 10"/>
          <p:cNvSpPr txBox="1"/>
          <p:nvPr/>
        </p:nvSpPr>
        <p:spPr>
          <a:xfrm>
            <a:off x="7924800" y="6400800"/>
            <a:ext cx="762000" cy="369332"/>
          </a:xfrm>
          <a:prstGeom prst="rect">
            <a:avLst/>
          </a:prstGeom>
          <a:noFill/>
        </p:spPr>
        <p:txBody>
          <a:bodyPr wrap="square" rtlCol="0">
            <a:spAutoFit/>
          </a:bodyPr>
          <a:lstStyle/>
          <a:p>
            <a:pPr algn="r"/>
            <a:fld id="{40910DB5-F53D-401E-9A1C-1CA307DDFF8E}" type="slidenum">
              <a:rPr lang="en-US" smtClean="0"/>
              <a:t>37</a:t>
            </a:fld>
            <a:endParaRPr lang="en-US" dirty="0"/>
          </a:p>
        </p:txBody>
      </p:sp>
    </p:spTree>
    <p:extLst>
      <p:ext uri="{BB962C8B-B14F-4D97-AF65-F5344CB8AC3E}">
        <p14:creationId xmlns:p14="http://schemas.microsoft.com/office/powerpoint/2010/main" val="509993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Moving Forward (2)</a:t>
            </a:r>
          </a:p>
        </p:txBody>
      </p:sp>
      <p:grpSp>
        <p:nvGrpSpPr>
          <p:cNvPr id="10" name="Group 9" descr="Blue FEMA Powerpoint Slide with for Snohomish County TA TTX. " title="FEMA Slide"/>
          <p:cNvGrpSpPr/>
          <p:nvPr/>
        </p:nvGrpSpPr>
        <p:grpSpPr>
          <a:xfrm>
            <a:off x="4673344" y="1344814"/>
            <a:ext cx="4013456" cy="3200400"/>
            <a:chOff x="4419600" y="448541"/>
            <a:chExt cx="6629400" cy="5122718"/>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19600" y="448541"/>
              <a:ext cx="6629400" cy="512271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TextBox 7">
              <a:extLst>
                <a:ext uri="{C183D7F6-B498-43B3-948B-1728B52AA6E4}">
                  <adec:decorative xmlns:adec="http://schemas.microsoft.com/office/drawing/2017/decorative" val="1"/>
                </a:ext>
              </a:extLst>
            </p:cNvPr>
            <p:cNvSpPr txBox="1"/>
            <p:nvPr/>
          </p:nvSpPr>
          <p:spPr>
            <a:xfrm>
              <a:off x="4738294" y="3696748"/>
              <a:ext cx="4952034" cy="591171"/>
            </a:xfrm>
            <a:prstGeom prst="rect">
              <a:avLst/>
            </a:prstGeom>
            <a:solidFill>
              <a:schemeClr val="bg1"/>
            </a:solidFill>
            <a:ln w="28575">
              <a:noFill/>
            </a:ln>
          </p:spPr>
          <p:txBody>
            <a:bodyPr wrap="square" rtlCol="0">
              <a:spAutoFit/>
            </a:bodyPr>
            <a:lstStyle/>
            <a:p>
              <a:r>
                <a:rPr lang="en-US" i="1" dirty="0">
                  <a:solidFill>
                    <a:schemeClr val="bg1">
                      <a:lumMod val="85000"/>
                    </a:schemeClr>
                  </a:solidFill>
                </a:rPr>
                <a:t>Session 9: Tabletop Exercise</a:t>
              </a:r>
            </a:p>
          </p:txBody>
        </p:sp>
        <p:sp>
          <p:nvSpPr>
            <p:cNvPr id="9" name="TextBox 8">
              <a:extLst>
                <a:ext uri="{C183D7F6-B498-43B3-948B-1728B52AA6E4}">
                  <adec:decorative xmlns:adec="http://schemas.microsoft.com/office/drawing/2017/decorative" val="1"/>
                </a:ext>
              </a:extLst>
            </p:cNvPr>
            <p:cNvSpPr txBox="1"/>
            <p:nvPr/>
          </p:nvSpPr>
          <p:spPr>
            <a:xfrm>
              <a:off x="4738294" y="4283197"/>
              <a:ext cx="4952034" cy="591171"/>
            </a:xfrm>
            <a:prstGeom prst="rect">
              <a:avLst/>
            </a:prstGeom>
            <a:solidFill>
              <a:schemeClr val="bg1"/>
            </a:solidFill>
            <a:ln w="28575">
              <a:noFill/>
            </a:ln>
          </p:spPr>
          <p:txBody>
            <a:bodyPr wrap="square" rtlCol="0">
              <a:spAutoFit/>
            </a:bodyPr>
            <a:lstStyle/>
            <a:p>
              <a:r>
                <a:rPr lang="en-US" dirty="0">
                  <a:solidFill>
                    <a:schemeClr val="bg1">
                      <a:lumMod val="85000"/>
                    </a:schemeClr>
                  </a:solidFill>
                </a:rPr>
                <a:t>May</a:t>
              </a:r>
              <a:r>
                <a:rPr lang="en-US" dirty="0">
                  <a:solidFill>
                    <a:schemeClr val="bg1">
                      <a:lumMod val="50000"/>
                    </a:schemeClr>
                  </a:solidFill>
                </a:rPr>
                <a:t> </a:t>
              </a:r>
              <a:r>
                <a:rPr lang="en-US" dirty="0">
                  <a:solidFill>
                    <a:schemeClr val="bg1">
                      <a:lumMod val="85000"/>
                    </a:schemeClr>
                  </a:solidFill>
                </a:rPr>
                <a:t>2019</a:t>
              </a:r>
            </a:p>
          </p:txBody>
        </p:sp>
      </p:grpSp>
      <p:pic>
        <p:nvPicPr>
          <p:cNvPr id="13" name="Picture 12" descr="EOC activation with people using laptops sitting around conference table facing presentation screen. " title="EOC"/>
          <p:cNvPicPr>
            <a:picLocks noChangeAspect="1"/>
          </p:cNvPicPr>
          <p:nvPr/>
        </p:nvPicPr>
        <p:blipFill rotWithShape="1">
          <a:blip r:embed="rId5"/>
          <a:srcRect l="3145" t="3957" r="4881" b="5108"/>
          <a:stretch/>
        </p:blipFill>
        <p:spPr>
          <a:xfrm>
            <a:off x="1841420" y="1672789"/>
            <a:ext cx="5461161" cy="4070111"/>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1" name="TextBox 10"/>
          <p:cNvSpPr txBox="1"/>
          <p:nvPr/>
        </p:nvSpPr>
        <p:spPr>
          <a:xfrm>
            <a:off x="7924800" y="6400800"/>
            <a:ext cx="762000" cy="369332"/>
          </a:xfrm>
          <a:prstGeom prst="rect">
            <a:avLst/>
          </a:prstGeom>
          <a:noFill/>
        </p:spPr>
        <p:txBody>
          <a:bodyPr wrap="square" rtlCol="0">
            <a:spAutoFit/>
          </a:bodyPr>
          <a:lstStyle/>
          <a:p>
            <a:pPr algn="r"/>
            <a:fld id="{66B7E59C-5F2B-4DB3-B50D-FC41FBEB88F2}" type="slidenum">
              <a:rPr lang="en-US" smtClean="0"/>
              <a:t>38</a:t>
            </a:fld>
            <a:endParaRPr lang="en-US" dirty="0"/>
          </a:p>
        </p:txBody>
      </p:sp>
    </p:spTree>
    <p:extLst>
      <p:ext uri="{BB962C8B-B14F-4D97-AF65-F5344CB8AC3E}">
        <p14:creationId xmlns:p14="http://schemas.microsoft.com/office/powerpoint/2010/main" val="1105115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Moving Forward (3)</a:t>
            </a:r>
          </a:p>
        </p:txBody>
      </p:sp>
      <p:grpSp>
        <p:nvGrpSpPr>
          <p:cNvPr id="10" name="Group 9" descr="Blue FEMA Powerpoint Slide with for Snohomish County TA TTX. " title="FEMA Slide"/>
          <p:cNvGrpSpPr/>
          <p:nvPr/>
        </p:nvGrpSpPr>
        <p:grpSpPr>
          <a:xfrm>
            <a:off x="4673344" y="1344814"/>
            <a:ext cx="4013456" cy="3200400"/>
            <a:chOff x="4419600" y="448541"/>
            <a:chExt cx="6629400" cy="5122718"/>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19600" y="448541"/>
              <a:ext cx="6629400" cy="512271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TextBox 7">
              <a:extLst>
                <a:ext uri="{C183D7F6-B498-43B3-948B-1728B52AA6E4}">
                  <adec:decorative xmlns:adec="http://schemas.microsoft.com/office/drawing/2017/decorative" val="1"/>
                </a:ext>
              </a:extLst>
            </p:cNvPr>
            <p:cNvSpPr txBox="1"/>
            <p:nvPr/>
          </p:nvSpPr>
          <p:spPr>
            <a:xfrm>
              <a:off x="4738294" y="3696748"/>
              <a:ext cx="4952034" cy="591171"/>
            </a:xfrm>
            <a:prstGeom prst="rect">
              <a:avLst/>
            </a:prstGeom>
            <a:solidFill>
              <a:schemeClr val="bg1"/>
            </a:solidFill>
            <a:ln w="28575">
              <a:noFill/>
            </a:ln>
          </p:spPr>
          <p:txBody>
            <a:bodyPr wrap="square" rtlCol="0">
              <a:spAutoFit/>
            </a:bodyPr>
            <a:lstStyle/>
            <a:p>
              <a:r>
                <a:rPr lang="en-US" i="1" dirty="0">
                  <a:solidFill>
                    <a:schemeClr val="bg1">
                      <a:lumMod val="85000"/>
                    </a:schemeClr>
                  </a:solidFill>
                </a:rPr>
                <a:t>Session 9: Tabletop Exercise</a:t>
              </a:r>
            </a:p>
          </p:txBody>
        </p:sp>
        <p:sp>
          <p:nvSpPr>
            <p:cNvPr id="9" name="TextBox 8">
              <a:extLst>
                <a:ext uri="{C183D7F6-B498-43B3-948B-1728B52AA6E4}">
                  <adec:decorative xmlns:adec="http://schemas.microsoft.com/office/drawing/2017/decorative" val="1"/>
                </a:ext>
              </a:extLst>
            </p:cNvPr>
            <p:cNvSpPr txBox="1"/>
            <p:nvPr/>
          </p:nvSpPr>
          <p:spPr>
            <a:xfrm>
              <a:off x="4738294" y="4283197"/>
              <a:ext cx="4952034" cy="591171"/>
            </a:xfrm>
            <a:prstGeom prst="rect">
              <a:avLst/>
            </a:prstGeom>
            <a:solidFill>
              <a:schemeClr val="bg1"/>
            </a:solidFill>
            <a:ln w="28575">
              <a:noFill/>
            </a:ln>
          </p:spPr>
          <p:txBody>
            <a:bodyPr wrap="square" rtlCol="0">
              <a:spAutoFit/>
            </a:bodyPr>
            <a:lstStyle/>
            <a:p>
              <a:r>
                <a:rPr lang="en-US" dirty="0">
                  <a:solidFill>
                    <a:schemeClr val="bg1">
                      <a:lumMod val="85000"/>
                    </a:schemeClr>
                  </a:solidFill>
                </a:rPr>
                <a:t>May</a:t>
              </a:r>
              <a:r>
                <a:rPr lang="en-US" dirty="0">
                  <a:solidFill>
                    <a:schemeClr val="bg1">
                      <a:lumMod val="50000"/>
                    </a:schemeClr>
                  </a:solidFill>
                </a:rPr>
                <a:t> </a:t>
              </a:r>
              <a:r>
                <a:rPr lang="en-US" dirty="0">
                  <a:solidFill>
                    <a:schemeClr val="bg1">
                      <a:lumMod val="85000"/>
                    </a:schemeClr>
                  </a:solidFill>
                </a:rPr>
                <a:t>2019</a:t>
              </a:r>
            </a:p>
          </p:txBody>
        </p:sp>
      </p:grpSp>
      <p:pic>
        <p:nvPicPr>
          <p:cNvPr id="6" name="Picture 5" descr="EOC activation with people using laptops sitting around conference table facing presentation screen. " title="EOC"/>
          <p:cNvPicPr>
            <a:picLocks noChangeAspect="1"/>
          </p:cNvPicPr>
          <p:nvPr/>
        </p:nvPicPr>
        <p:blipFill rotWithShape="1">
          <a:blip r:embed="rId5">
            <a:duotone>
              <a:schemeClr val="bg2">
                <a:shade val="45000"/>
                <a:satMod val="135000"/>
              </a:schemeClr>
              <a:prstClr val="white"/>
            </a:duotone>
          </a:blip>
          <a:srcRect l="3145" t="3957" r="4881" b="5108"/>
          <a:stretch/>
        </p:blipFill>
        <p:spPr>
          <a:xfrm>
            <a:off x="708207" y="3160718"/>
            <a:ext cx="3715356" cy="2768992"/>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1" name="Picture 10" descr="Wildfire with fire truck in foreground. Brush is buring. " title="Wildfire Truc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346644"/>
            <a:ext cx="2571750" cy="34290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2" name="Picture 11" descr="Glavier Peak lahar flow map showing lahar going through " title="Glacier Peak Laha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731" y="3301650"/>
            <a:ext cx="5264265" cy="294798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3" name="TextBox 12"/>
          <p:cNvSpPr txBox="1"/>
          <p:nvPr/>
        </p:nvSpPr>
        <p:spPr>
          <a:xfrm>
            <a:off x="7924800" y="6400800"/>
            <a:ext cx="762000" cy="369332"/>
          </a:xfrm>
          <a:prstGeom prst="rect">
            <a:avLst/>
          </a:prstGeom>
          <a:noFill/>
        </p:spPr>
        <p:txBody>
          <a:bodyPr wrap="square" rtlCol="0">
            <a:spAutoFit/>
          </a:bodyPr>
          <a:lstStyle/>
          <a:p>
            <a:pPr algn="r"/>
            <a:fld id="{D3D8DCD3-21AA-4C6F-9F31-0D5F1342FD2F}" type="slidenum">
              <a:rPr lang="en-US" smtClean="0"/>
              <a:t>39</a:t>
            </a:fld>
            <a:endParaRPr lang="en-US" dirty="0"/>
          </a:p>
        </p:txBody>
      </p:sp>
    </p:spTree>
    <p:extLst>
      <p:ext uri="{BB962C8B-B14F-4D97-AF65-F5344CB8AC3E}">
        <p14:creationId xmlns:p14="http://schemas.microsoft.com/office/powerpoint/2010/main" val="2982133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Snohomish County at a Glance (3)</a:t>
            </a:r>
          </a:p>
        </p:txBody>
      </p:sp>
      <p:pic>
        <p:nvPicPr>
          <p:cNvPr id="14" name="Picture 2" descr="Washington State Map with Seattle and Snohomish County called out " title="Washington State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46" t="7108" r="5682" b="8088"/>
          <a:stretch/>
        </p:blipFill>
        <p:spPr bwMode="auto">
          <a:xfrm>
            <a:off x="1219200" y="1216270"/>
            <a:ext cx="6789336" cy="4955929"/>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0" name="Picture 9" descr="Earthquakes in the Puget Sound region showing fault lines and dots for every recorded earthqauke based on magnitude. " title="Puget Sound earthquak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509" y="1358555"/>
            <a:ext cx="2860564" cy="3432676"/>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2" name="TextBox 11"/>
          <p:cNvSpPr txBox="1"/>
          <p:nvPr/>
        </p:nvSpPr>
        <p:spPr>
          <a:xfrm>
            <a:off x="1200150" y="4766585"/>
            <a:ext cx="1066800" cy="230832"/>
          </a:xfrm>
          <a:prstGeom prst="rect">
            <a:avLst/>
          </a:prstGeom>
          <a:noFill/>
        </p:spPr>
        <p:txBody>
          <a:bodyPr wrap="square" rtlCol="0">
            <a:spAutoFit/>
          </a:bodyPr>
          <a:lstStyle/>
          <a:p>
            <a:r>
              <a:rPr lang="en-US" sz="900" dirty="0"/>
              <a:t>Source: WADNR</a:t>
            </a:r>
          </a:p>
        </p:txBody>
      </p:sp>
      <p:pic>
        <p:nvPicPr>
          <p:cNvPr id="6" name="Picture 5" descr="Oso landslide with landslide falling into river. " title="Oso Landslid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5371" y="1676400"/>
            <a:ext cx="3991429" cy="209550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7953377" y="3771900"/>
            <a:ext cx="761998" cy="369332"/>
          </a:xfrm>
          <a:prstGeom prst="rect">
            <a:avLst/>
          </a:prstGeom>
          <a:noFill/>
        </p:spPr>
        <p:txBody>
          <a:bodyPr wrap="square" rtlCol="0">
            <a:spAutoFit/>
          </a:bodyPr>
          <a:lstStyle/>
          <a:p>
            <a:pPr algn="r"/>
            <a:r>
              <a:rPr lang="en-US" sz="900" dirty="0"/>
              <a:t>Source: NBC News</a:t>
            </a:r>
          </a:p>
        </p:txBody>
      </p:sp>
      <p:pic>
        <p:nvPicPr>
          <p:cNvPr id="9" name="Picture 8" descr="River flooding in Snohomish, Washington." title="River flood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4535" y="4077816"/>
            <a:ext cx="3026550" cy="2021735"/>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1" name="TextBox 10"/>
          <p:cNvSpPr txBox="1"/>
          <p:nvPr/>
        </p:nvSpPr>
        <p:spPr>
          <a:xfrm>
            <a:off x="6691085" y="5862275"/>
            <a:ext cx="1012050" cy="230832"/>
          </a:xfrm>
          <a:prstGeom prst="rect">
            <a:avLst/>
          </a:prstGeom>
          <a:noFill/>
        </p:spPr>
        <p:txBody>
          <a:bodyPr wrap="square" rtlCol="0">
            <a:spAutoFit/>
          </a:bodyPr>
          <a:lstStyle/>
          <a:p>
            <a:pPr algn="r"/>
            <a:r>
              <a:rPr lang="en-US" sz="900" dirty="0"/>
              <a:t>Source: WSDOT</a:t>
            </a:r>
          </a:p>
        </p:txBody>
      </p:sp>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4</a:t>
            </a:fld>
            <a:endParaRPr lang="en-US" dirty="0"/>
          </a:p>
        </p:txBody>
      </p:sp>
    </p:spTree>
    <p:extLst>
      <p:ext uri="{BB962C8B-B14F-4D97-AF65-F5344CB8AC3E}">
        <p14:creationId xmlns:p14="http://schemas.microsoft.com/office/powerpoint/2010/main" val="13775919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Special Thanks</a:t>
            </a:r>
          </a:p>
        </p:txBody>
      </p:sp>
      <p:pic>
        <p:nvPicPr>
          <p:cNvPr id="6" name="Picture 5" descr="NDSP Logo"/>
          <p:cNvPicPr>
            <a:picLocks noChangeAspect="1"/>
          </p:cNvPicPr>
          <p:nvPr/>
        </p:nvPicPr>
        <p:blipFill rotWithShape="1">
          <a:blip r:embed="rId3">
            <a:extLst>
              <a:ext uri="{28A0092B-C50C-407E-A947-70E740481C1C}">
                <a14:useLocalDpi xmlns:a14="http://schemas.microsoft.com/office/drawing/2010/main" val="0"/>
              </a:ext>
            </a:extLst>
          </a:blip>
          <a:srcRect b="35130"/>
          <a:stretch/>
        </p:blipFill>
        <p:spPr>
          <a:xfrm>
            <a:off x="838200" y="3113746"/>
            <a:ext cx="2597077" cy="1650966"/>
          </a:xfrm>
          <a:prstGeom prst="rect">
            <a:avLst/>
          </a:prstGeom>
        </p:spPr>
      </p:pic>
      <p:pic>
        <p:nvPicPr>
          <p:cNvPr id="12" name="Picture 11" descr="Blue FEMA and DHS logo" title="FEM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1395682"/>
            <a:ext cx="4724400" cy="1673225"/>
          </a:xfrm>
          <a:prstGeom prst="rect">
            <a:avLst/>
          </a:prstGeom>
        </p:spPr>
      </p:pic>
      <p:pic>
        <p:nvPicPr>
          <p:cNvPr id="13" name="Picture 12" descr="Argonne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452486"/>
            <a:ext cx="4038600" cy="1097311"/>
          </a:xfrm>
          <a:prstGeom prst="rect">
            <a:avLst/>
          </a:prstGeom>
        </p:spPr>
      </p:pic>
      <p:pic>
        <p:nvPicPr>
          <p:cNvPr id="14" name="Picture 13" descr="Hagerty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771" y="4933377"/>
            <a:ext cx="5308457" cy="1184624"/>
          </a:xfrm>
          <a:prstGeom prst="rect">
            <a:avLst/>
          </a:prstGeom>
        </p:spPr>
      </p:pic>
      <p:sp>
        <p:nvSpPr>
          <p:cNvPr id="7" name="TextBox 6"/>
          <p:cNvSpPr txBox="1"/>
          <p:nvPr/>
        </p:nvSpPr>
        <p:spPr>
          <a:xfrm>
            <a:off x="7924800" y="6400800"/>
            <a:ext cx="762000" cy="369332"/>
          </a:xfrm>
          <a:prstGeom prst="rect">
            <a:avLst/>
          </a:prstGeom>
          <a:noFill/>
        </p:spPr>
        <p:txBody>
          <a:bodyPr wrap="square" rtlCol="0">
            <a:spAutoFit/>
          </a:bodyPr>
          <a:lstStyle/>
          <a:p>
            <a:pPr algn="r"/>
            <a:fld id="{B7B06FCB-2F64-4514-9573-DC479DDDD2A0}" type="slidenum">
              <a:rPr lang="en-US" smtClean="0"/>
              <a:t>40</a:t>
            </a:fld>
            <a:endParaRPr lang="en-US" dirty="0"/>
          </a:p>
        </p:txBody>
      </p:sp>
    </p:spTree>
    <p:extLst>
      <p:ext uri="{BB962C8B-B14F-4D97-AF65-F5344CB8AC3E}">
        <p14:creationId xmlns:p14="http://schemas.microsoft.com/office/powerpoint/2010/main" val="1046541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Questions?</a:t>
            </a:r>
          </a:p>
        </p:txBody>
      </p:sp>
      <p:sp>
        <p:nvSpPr>
          <p:cNvPr id="3" name="Content Placeholder 2"/>
          <p:cNvSpPr>
            <a:spLocks noGrp="1"/>
          </p:cNvSpPr>
          <p:nvPr>
            <p:ph sz="quarter" idx="1"/>
          </p:nvPr>
        </p:nvSpPr>
        <p:spPr/>
        <p:txBody>
          <a:bodyPr>
            <a:normAutofit/>
          </a:bodyPr>
          <a:lstStyle/>
          <a:p>
            <a:pPr algn="ctr"/>
            <a:endParaRPr lang="en-US" dirty="0"/>
          </a:p>
          <a:p>
            <a:pPr algn="ctr"/>
            <a:r>
              <a:rPr lang="en-US" dirty="0"/>
              <a:t>John Holdsworth</a:t>
            </a:r>
          </a:p>
          <a:p>
            <a:pPr algn="ctr"/>
            <a:r>
              <a:rPr lang="en-US" dirty="0"/>
              <a:t>Emergency Program Manager</a:t>
            </a:r>
          </a:p>
          <a:p>
            <a:pPr algn="ctr"/>
            <a:r>
              <a:rPr lang="en-US" dirty="0"/>
              <a:t>Snohomish County Department of Emergency Management</a:t>
            </a:r>
          </a:p>
          <a:p>
            <a:pPr algn="ctr"/>
            <a:r>
              <a:rPr lang="en-US" dirty="0"/>
              <a:t>425-388-5074</a:t>
            </a:r>
          </a:p>
          <a:p>
            <a:pPr algn="ctr"/>
            <a:r>
              <a:rPr lang="en-US" dirty="0"/>
              <a:t>John.Holdsworth@snoco.org</a:t>
            </a:r>
          </a:p>
          <a:p>
            <a:pPr algn="ctr"/>
            <a:endParaRPr lang="en-US" dirty="0"/>
          </a:p>
          <a:p>
            <a:pPr algn="ctr"/>
            <a:r>
              <a:rPr lang="en-US" dirty="0"/>
              <a:t>Facebook: @</a:t>
            </a:r>
            <a:r>
              <a:rPr lang="en-US" dirty="0" err="1"/>
              <a:t>SnoCoDEM</a:t>
            </a:r>
            <a:endParaRPr lang="en-US" dirty="0"/>
          </a:p>
          <a:p>
            <a:pPr algn="ctr"/>
            <a:r>
              <a:rPr lang="en-US" dirty="0"/>
              <a:t>Twitter: @</a:t>
            </a:r>
            <a:r>
              <a:rPr lang="en-US" dirty="0" err="1"/>
              <a:t>SnoCo_DEM</a:t>
            </a:r>
            <a:endParaRPr lang="en-US" dirty="0"/>
          </a:p>
          <a:p>
            <a:pPr algn="ctr"/>
            <a:endParaRPr lang="en-US" dirty="0"/>
          </a:p>
        </p:txBody>
      </p:sp>
    </p:spTree>
    <p:extLst>
      <p:ext uri="{BB962C8B-B14F-4D97-AF65-F5344CB8AC3E}">
        <p14:creationId xmlns:p14="http://schemas.microsoft.com/office/powerpoint/2010/main" val="3243040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Snohomish County at a Glance (4)</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4" t="5555" r="4494" b="6667"/>
          <a:stretch/>
        </p:blipFill>
        <p:spPr>
          <a:xfrm>
            <a:off x="1202346" y="1206744"/>
            <a:ext cx="6815436" cy="4974981"/>
          </a:xfrm>
          <a:prstGeom prst="rect">
            <a:avLst/>
          </a:prstGeom>
          <a:ln w="28575">
            <a:solidFill>
              <a:schemeClr val="tx1"/>
            </a:solidFill>
          </a:ln>
        </p:spPr>
      </p:pic>
      <p:sp>
        <p:nvSpPr>
          <p:cNvPr id="8" name="TextBox 7"/>
          <p:cNvSpPr txBox="1"/>
          <p:nvPr/>
        </p:nvSpPr>
        <p:spPr>
          <a:xfrm>
            <a:off x="4724400" y="1250182"/>
            <a:ext cx="4191000" cy="369332"/>
          </a:xfrm>
          <a:prstGeom prst="rect">
            <a:avLst/>
          </a:prstGeom>
          <a:solidFill>
            <a:schemeClr val="bg1">
              <a:lumMod val="75000"/>
            </a:schemeClr>
          </a:solidFill>
        </p:spPr>
        <p:txBody>
          <a:bodyPr wrap="square" rtlCol="0">
            <a:spAutoFit/>
          </a:bodyPr>
          <a:lstStyle/>
          <a:p>
            <a:pPr algn="ctr"/>
            <a:r>
              <a:rPr lang="en-US" b="1" u="sng" dirty="0"/>
              <a:t>Culmback Dam at Spada Lake</a:t>
            </a:r>
          </a:p>
        </p:txBody>
      </p:sp>
      <p:pic>
        <p:nvPicPr>
          <p:cNvPr id="7" name="Picture 6" descr="Culmback Dam with Spada Lake in background flanked by mountains and pine trees. " title="Culmback Da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665879"/>
            <a:ext cx="4191000" cy="2357437"/>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7996812" y="4099516"/>
            <a:ext cx="918587" cy="369332"/>
          </a:xfrm>
          <a:prstGeom prst="rect">
            <a:avLst/>
          </a:prstGeom>
          <a:noFill/>
        </p:spPr>
        <p:txBody>
          <a:bodyPr wrap="square" rtlCol="0">
            <a:spAutoFit/>
          </a:bodyPr>
          <a:lstStyle/>
          <a:p>
            <a:pPr algn="r"/>
            <a:r>
              <a:rPr lang="en-US" sz="900" dirty="0"/>
              <a:t>Source: IMCO Construction</a:t>
            </a:r>
          </a:p>
        </p:txBody>
      </p:sp>
      <p:sp>
        <p:nvSpPr>
          <p:cNvPr id="10" name="TextBox 9"/>
          <p:cNvSpPr txBox="1"/>
          <p:nvPr/>
        </p:nvSpPr>
        <p:spPr>
          <a:xfrm>
            <a:off x="621671" y="3539710"/>
            <a:ext cx="3352799" cy="369332"/>
          </a:xfrm>
          <a:prstGeom prst="rect">
            <a:avLst/>
          </a:prstGeom>
          <a:solidFill>
            <a:schemeClr val="bg1">
              <a:lumMod val="75000"/>
            </a:schemeClr>
          </a:solidFill>
        </p:spPr>
        <p:txBody>
          <a:bodyPr wrap="square" rtlCol="0">
            <a:spAutoFit/>
          </a:bodyPr>
          <a:lstStyle/>
          <a:p>
            <a:pPr algn="ctr"/>
            <a:r>
              <a:rPr lang="en-US" b="1" u="sng" dirty="0"/>
              <a:t>South Fork Tolt River Project</a:t>
            </a:r>
          </a:p>
        </p:txBody>
      </p:sp>
      <p:pic>
        <p:nvPicPr>
          <p:cNvPr id="9" name="Picture 8" descr="Dam with lake in background. Pine trees and grass follow river basin. " title="South Fork Tolt River Project"/>
          <p:cNvPicPr>
            <a:picLocks noChangeAspect="1"/>
          </p:cNvPicPr>
          <p:nvPr/>
        </p:nvPicPr>
        <p:blipFill rotWithShape="1">
          <a:blip r:embed="rId5"/>
          <a:srcRect l="2516" t="3345" r="4581" b="6089"/>
          <a:stretch/>
        </p:blipFill>
        <p:spPr>
          <a:xfrm>
            <a:off x="621671" y="3947142"/>
            <a:ext cx="3352799" cy="2164725"/>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5</a:t>
            </a:fld>
            <a:endParaRPr lang="en-US" dirty="0"/>
          </a:p>
        </p:txBody>
      </p:sp>
    </p:spTree>
    <p:extLst>
      <p:ext uri="{BB962C8B-B14F-4D97-AF65-F5344CB8AC3E}">
        <p14:creationId xmlns:p14="http://schemas.microsoft.com/office/powerpoint/2010/main" val="916616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a:t>
            </a:r>
          </a:p>
        </p:txBody>
      </p:sp>
      <p:pic>
        <p:nvPicPr>
          <p:cNvPr id="6" name="Picture 5" descr="Jackson Hydroelectric Project Map"/>
          <p:cNvPicPr>
            <a:picLocks noChangeAspect="1"/>
          </p:cNvPicPr>
          <p:nvPr/>
        </p:nvPicPr>
        <p:blipFill rotWithShape="1">
          <a:blip r:embed="rId3"/>
          <a:srcRect l="4740" t="6716" r="5931" b="9352"/>
          <a:stretch/>
        </p:blipFill>
        <p:spPr>
          <a:xfrm>
            <a:off x="1244600" y="1447800"/>
            <a:ext cx="6769100" cy="45127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6</a:t>
            </a:fld>
            <a:endParaRPr lang="en-US" dirty="0"/>
          </a:p>
        </p:txBody>
      </p:sp>
    </p:spTree>
    <p:extLst>
      <p:ext uri="{BB962C8B-B14F-4D97-AF65-F5344CB8AC3E}">
        <p14:creationId xmlns:p14="http://schemas.microsoft.com/office/powerpoint/2010/main" val="19184310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(2)</a:t>
            </a:r>
          </a:p>
        </p:txBody>
      </p:sp>
      <p:sp>
        <p:nvSpPr>
          <p:cNvPr id="136" name="Rectangle 135"/>
          <p:cNvSpPr/>
          <p:nvPr/>
        </p:nvSpPr>
        <p:spPr>
          <a:xfrm>
            <a:off x="457896" y="1017528"/>
            <a:ext cx="2325698" cy="707886"/>
          </a:xfrm>
          <a:prstGeom prst="rect">
            <a:avLst/>
          </a:prstGeom>
        </p:spPr>
        <p:txBody>
          <a:bodyPr wrap="square">
            <a:spAutoFit/>
          </a:bodyPr>
          <a:lstStyle/>
          <a:p>
            <a:pPr algn="ctr"/>
            <a:r>
              <a:rPr lang="en-US" sz="4000" u="sng" dirty="0"/>
              <a:t>5%</a:t>
            </a:r>
          </a:p>
        </p:txBody>
      </p:sp>
      <p:pic>
        <p:nvPicPr>
          <p:cNvPr id="3" name="Picture 2" descr="Electrical Tower Graphic: 5% Power generated">
            <a:extLst>
              <a:ext uri="{FF2B5EF4-FFF2-40B4-BE49-F238E27FC236}">
                <a16:creationId xmlns:a16="http://schemas.microsoft.com/office/drawing/2014/main" id="{5AA0CB17-670E-4F6B-B2E7-CFF9472E2647}"/>
              </a:ext>
            </a:extLst>
          </p:cNvPr>
          <p:cNvPicPr>
            <a:picLocks noChangeAspect="1"/>
          </p:cNvPicPr>
          <p:nvPr/>
        </p:nvPicPr>
        <p:blipFill>
          <a:blip r:embed="rId3"/>
          <a:stretch>
            <a:fillRect/>
          </a:stretch>
        </p:blipFill>
        <p:spPr>
          <a:xfrm>
            <a:off x="447850" y="1752600"/>
            <a:ext cx="2371550" cy="4523624"/>
          </a:xfrm>
          <a:prstGeom prst="rect">
            <a:avLst/>
          </a:prstGeom>
        </p:spPr>
      </p:pic>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7</a:t>
            </a:fld>
            <a:endParaRPr lang="en-US" dirty="0"/>
          </a:p>
        </p:txBody>
      </p:sp>
    </p:spTree>
    <p:extLst>
      <p:ext uri="{BB962C8B-B14F-4D97-AF65-F5344CB8AC3E}">
        <p14:creationId xmlns:p14="http://schemas.microsoft.com/office/powerpoint/2010/main" val="35047753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(3)</a:t>
            </a:r>
          </a:p>
        </p:txBody>
      </p:sp>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8</a:t>
            </a:fld>
            <a:endParaRPr lang="en-US" dirty="0"/>
          </a:p>
        </p:txBody>
      </p:sp>
      <p:sp>
        <p:nvSpPr>
          <p:cNvPr id="136" name="Rectangle 135"/>
          <p:cNvSpPr/>
          <p:nvPr/>
        </p:nvSpPr>
        <p:spPr>
          <a:xfrm>
            <a:off x="457896" y="1017528"/>
            <a:ext cx="2325698" cy="707886"/>
          </a:xfrm>
          <a:prstGeom prst="rect">
            <a:avLst/>
          </a:prstGeom>
        </p:spPr>
        <p:txBody>
          <a:bodyPr wrap="square">
            <a:spAutoFit/>
          </a:bodyPr>
          <a:lstStyle/>
          <a:p>
            <a:pPr algn="ctr"/>
            <a:r>
              <a:rPr lang="en-US" sz="4000" u="sng" dirty="0"/>
              <a:t>5%</a:t>
            </a:r>
          </a:p>
        </p:txBody>
      </p:sp>
      <p:sp>
        <p:nvSpPr>
          <p:cNvPr id="146" name="Rectangle 145"/>
          <p:cNvSpPr/>
          <p:nvPr/>
        </p:nvSpPr>
        <p:spPr>
          <a:xfrm>
            <a:off x="3189155" y="1038521"/>
            <a:ext cx="3196023" cy="707886"/>
          </a:xfrm>
          <a:prstGeom prst="rect">
            <a:avLst/>
          </a:prstGeom>
        </p:spPr>
        <p:txBody>
          <a:bodyPr wrap="square">
            <a:spAutoFit/>
          </a:bodyPr>
          <a:lstStyle/>
          <a:p>
            <a:pPr algn="ctr"/>
            <a:r>
              <a:rPr lang="en-US" sz="4000" u="sng" dirty="0"/>
              <a:t>80%</a:t>
            </a:r>
          </a:p>
        </p:txBody>
      </p:sp>
      <p:pic>
        <p:nvPicPr>
          <p:cNvPr id="147" name="Picture 146" descr="Electrical Tower Graphic: 5% Power generated">
            <a:extLst>
              <a:ext uri="{FF2B5EF4-FFF2-40B4-BE49-F238E27FC236}">
                <a16:creationId xmlns:a16="http://schemas.microsoft.com/office/drawing/2014/main" id="{0CE5E8D8-38E5-44A3-8049-A383FC64DE83}"/>
              </a:ext>
            </a:extLst>
          </p:cNvPr>
          <p:cNvPicPr>
            <a:picLocks noChangeAspect="1"/>
          </p:cNvPicPr>
          <p:nvPr/>
        </p:nvPicPr>
        <p:blipFill>
          <a:blip r:embed="rId3"/>
          <a:stretch>
            <a:fillRect/>
          </a:stretch>
        </p:blipFill>
        <p:spPr>
          <a:xfrm>
            <a:off x="447850" y="1752600"/>
            <a:ext cx="2371550" cy="4523624"/>
          </a:xfrm>
          <a:prstGeom prst="rect">
            <a:avLst/>
          </a:prstGeom>
        </p:spPr>
      </p:pic>
      <p:pic>
        <p:nvPicPr>
          <p:cNvPr id="3" name="Picture 2" descr="Drinking Water for Snohomish County: 80%">
            <a:extLst>
              <a:ext uri="{FF2B5EF4-FFF2-40B4-BE49-F238E27FC236}">
                <a16:creationId xmlns:a16="http://schemas.microsoft.com/office/drawing/2014/main" id="{7AA58E08-93DF-4E44-91E2-973A6E4ECB20}"/>
              </a:ext>
            </a:extLst>
          </p:cNvPr>
          <p:cNvPicPr>
            <a:picLocks noChangeAspect="1"/>
          </p:cNvPicPr>
          <p:nvPr/>
        </p:nvPicPr>
        <p:blipFill>
          <a:blip r:embed="rId4"/>
          <a:stretch>
            <a:fillRect/>
          </a:stretch>
        </p:blipFill>
        <p:spPr>
          <a:xfrm>
            <a:off x="2783594" y="1740407"/>
            <a:ext cx="3907875" cy="4548010"/>
          </a:xfrm>
          <a:prstGeom prst="rect">
            <a:avLst/>
          </a:prstGeom>
        </p:spPr>
      </p:pic>
    </p:spTree>
    <p:extLst>
      <p:ext uri="{BB962C8B-B14F-4D97-AF65-F5344CB8AC3E}">
        <p14:creationId xmlns:p14="http://schemas.microsoft.com/office/powerpoint/2010/main" val="1391407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Culmback Dam Overview (4)</a:t>
            </a:r>
          </a:p>
        </p:txBody>
      </p:sp>
      <p:sp>
        <p:nvSpPr>
          <p:cNvPr id="136" name="Rectangle 135"/>
          <p:cNvSpPr/>
          <p:nvPr/>
        </p:nvSpPr>
        <p:spPr>
          <a:xfrm>
            <a:off x="457200" y="1037564"/>
            <a:ext cx="2325698" cy="707886"/>
          </a:xfrm>
          <a:prstGeom prst="rect">
            <a:avLst/>
          </a:prstGeom>
        </p:spPr>
        <p:txBody>
          <a:bodyPr wrap="square">
            <a:spAutoFit/>
          </a:bodyPr>
          <a:lstStyle/>
          <a:p>
            <a:pPr algn="ctr"/>
            <a:r>
              <a:rPr lang="en-US" sz="4000" u="sng" dirty="0"/>
              <a:t>5%</a:t>
            </a:r>
          </a:p>
        </p:txBody>
      </p:sp>
      <p:pic>
        <p:nvPicPr>
          <p:cNvPr id="250" name="Picture 249" descr="Electrical Tower Graphic: 5% Power generated">
            <a:extLst>
              <a:ext uri="{FF2B5EF4-FFF2-40B4-BE49-F238E27FC236}">
                <a16:creationId xmlns:a16="http://schemas.microsoft.com/office/drawing/2014/main" id="{B9B27775-D039-41E5-ABEF-B34D56592F21}"/>
              </a:ext>
            </a:extLst>
          </p:cNvPr>
          <p:cNvPicPr>
            <a:picLocks noChangeAspect="1"/>
          </p:cNvPicPr>
          <p:nvPr/>
        </p:nvPicPr>
        <p:blipFill>
          <a:blip r:embed="rId3"/>
          <a:stretch>
            <a:fillRect/>
          </a:stretch>
        </p:blipFill>
        <p:spPr>
          <a:xfrm>
            <a:off x="447850" y="1752600"/>
            <a:ext cx="2371550" cy="4523624"/>
          </a:xfrm>
          <a:prstGeom prst="rect">
            <a:avLst/>
          </a:prstGeom>
        </p:spPr>
      </p:pic>
      <p:sp>
        <p:nvSpPr>
          <p:cNvPr id="3" name="Rectangle 2"/>
          <p:cNvSpPr/>
          <p:nvPr/>
        </p:nvSpPr>
        <p:spPr>
          <a:xfrm>
            <a:off x="3189155" y="1038521"/>
            <a:ext cx="3196023" cy="707886"/>
          </a:xfrm>
          <a:prstGeom prst="rect">
            <a:avLst/>
          </a:prstGeom>
        </p:spPr>
        <p:txBody>
          <a:bodyPr wrap="square">
            <a:spAutoFit/>
          </a:bodyPr>
          <a:lstStyle/>
          <a:p>
            <a:pPr algn="ctr"/>
            <a:r>
              <a:rPr lang="en-US" sz="4000" u="sng" dirty="0"/>
              <a:t>80%</a:t>
            </a:r>
          </a:p>
        </p:txBody>
      </p:sp>
      <p:pic>
        <p:nvPicPr>
          <p:cNvPr id="249" name="Picture 248" descr="Drinking Water for Snohomish County: 80%">
            <a:extLst>
              <a:ext uri="{FF2B5EF4-FFF2-40B4-BE49-F238E27FC236}">
                <a16:creationId xmlns:a16="http://schemas.microsoft.com/office/drawing/2014/main" id="{8FAAC6E6-A1FE-49D0-81E3-F87A5561623C}"/>
              </a:ext>
            </a:extLst>
          </p:cNvPr>
          <p:cNvPicPr>
            <a:picLocks noChangeAspect="1"/>
          </p:cNvPicPr>
          <p:nvPr/>
        </p:nvPicPr>
        <p:blipFill>
          <a:blip r:embed="rId4"/>
          <a:stretch>
            <a:fillRect/>
          </a:stretch>
        </p:blipFill>
        <p:spPr>
          <a:xfrm>
            <a:off x="2783594" y="1740407"/>
            <a:ext cx="3907875" cy="4548010"/>
          </a:xfrm>
          <a:prstGeom prst="rect">
            <a:avLst/>
          </a:prstGeom>
        </p:spPr>
      </p:pic>
      <p:sp>
        <p:nvSpPr>
          <p:cNvPr id="146" name="Rectangle 145"/>
          <p:cNvSpPr/>
          <p:nvPr/>
        </p:nvSpPr>
        <p:spPr>
          <a:xfrm>
            <a:off x="6489704" y="2437094"/>
            <a:ext cx="2352907" cy="707886"/>
          </a:xfrm>
          <a:prstGeom prst="rect">
            <a:avLst/>
          </a:prstGeom>
        </p:spPr>
        <p:txBody>
          <a:bodyPr wrap="square">
            <a:spAutoFit/>
          </a:bodyPr>
          <a:lstStyle/>
          <a:p>
            <a:pPr algn="ctr"/>
            <a:r>
              <a:rPr lang="en-US" sz="4000" u="sng" dirty="0"/>
              <a:t>15 miles</a:t>
            </a:r>
          </a:p>
        </p:txBody>
      </p:sp>
      <p:pic>
        <p:nvPicPr>
          <p:cNvPr id="145" name="Picture 144" descr="Black Coho Salmon Graphi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269" y="3185759"/>
            <a:ext cx="2461775" cy="837643"/>
          </a:xfrm>
          <a:prstGeom prst="rect">
            <a:avLst/>
          </a:prstGeom>
        </p:spPr>
      </p:pic>
      <p:sp>
        <p:nvSpPr>
          <p:cNvPr id="147" name="Rectangle 146"/>
          <p:cNvSpPr/>
          <p:nvPr/>
        </p:nvSpPr>
        <p:spPr>
          <a:xfrm>
            <a:off x="6435268" y="4135033"/>
            <a:ext cx="2461775" cy="369332"/>
          </a:xfrm>
          <a:prstGeom prst="rect">
            <a:avLst/>
          </a:prstGeom>
        </p:spPr>
        <p:txBody>
          <a:bodyPr wrap="square">
            <a:spAutoFit/>
          </a:bodyPr>
          <a:lstStyle/>
          <a:p>
            <a:pPr algn="ctr"/>
            <a:r>
              <a:rPr lang="en-US" i="1" dirty="0"/>
              <a:t>Salmon Habitat</a:t>
            </a:r>
          </a:p>
        </p:txBody>
      </p:sp>
      <p:sp>
        <p:nvSpPr>
          <p:cNvPr id="5" name="TextBox 4"/>
          <p:cNvSpPr txBox="1"/>
          <p:nvPr/>
        </p:nvSpPr>
        <p:spPr>
          <a:xfrm>
            <a:off x="8001000" y="6400800"/>
            <a:ext cx="685800" cy="381000"/>
          </a:xfrm>
          <a:prstGeom prst="rect">
            <a:avLst/>
          </a:prstGeom>
          <a:noFill/>
        </p:spPr>
        <p:txBody>
          <a:bodyPr wrap="square" rtlCol="0">
            <a:spAutoFit/>
          </a:bodyPr>
          <a:lstStyle/>
          <a:p>
            <a:pPr algn="r"/>
            <a:fld id="{FA4483BF-0EBC-4CCC-B5B0-55EE5FC8D171}" type="slidenum">
              <a:rPr lang="en-US" smtClean="0"/>
              <a:pPr algn="r"/>
              <a:t>9</a:t>
            </a:fld>
            <a:endParaRPr lang="en-US" dirty="0"/>
          </a:p>
        </p:txBody>
      </p:sp>
    </p:spTree>
    <p:extLst>
      <p:ext uri="{BB962C8B-B14F-4D97-AF65-F5344CB8AC3E}">
        <p14:creationId xmlns:p14="http://schemas.microsoft.com/office/powerpoint/2010/main" val="3263118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5155</TotalTime>
  <Words>2092</Words>
  <Application>Microsoft Office PowerPoint</Application>
  <PresentationFormat>On-screen Show (4:3)</PresentationFormat>
  <Paragraphs>583</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Bookman Old Style</vt:lpstr>
      <vt:lpstr>Calibri</vt:lpstr>
      <vt:lpstr>Courier New</vt:lpstr>
      <vt:lpstr>Gill Sans MT</vt:lpstr>
      <vt:lpstr>Symbol</vt:lpstr>
      <vt:lpstr>Wingdings</vt:lpstr>
      <vt:lpstr>Wingdings 3</vt:lpstr>
      <vt:lpstr>Origin</vt:lpstr>
      <vt:lpstr>Crisis Communications for Dam Emergencies:  The Local Perspective</vt:lpstr>
      <vt:lpstr>Snohomish County at a Glance</vt:lpstr>
      <vt:lpstr>Snohomish County at a Glance (2)</vt:lpstr>
      <vt:lpstr>Snohomish County at a Glance (3)</vt:lpstr>
      <vt:lpstr>Snohomish County at a Glance (4)</vt:lpstr>
      <vt:lpstr>Culmback Dam Overview</vt:lpstr>
      <vt:lpstr>Culmback Dam Overview (2)</vt:lpstr>
      <vt:lpstr>Culmback Dam Overview (3)</vt:lpstr>
      <vt:lpstr>Culmback Dam Overview (4)</vt:lpstr>
      <vt:lpstr>Culmback Dam Overview (5)</vt:lpstr>
      <vt:lpstr>Culmback Dam Overview (6)</vt:lpstr>
      <vt:lpstr>Culmback Dam Overview (7)</vt:lpstr>
      <vt:lpstr>Culmback Dam Overview (8)</vt:lpstr>
      <vt:lpstr>Culmback Dam Overview (9)</vt:lpstr>
      <vt:lpstr>Culmback Dam Overview (10)</vt:lpstr>
      <vt:lpstr>Dam Emergency Planning</vt:lpstr>
      <vt:lpstr>Dam Emergency Planning (2)</vt:lpstr>
      <vt:lpstr>Disjointed Public Information</vt:lpstr>
      <vt:lpstr>FEMA Technical Assistance</vt:lpstr>
      <vt:lpstr>FEMA Technical Assistance (2)</vt:lpstr>
      <vt:lpstr>FEMA Technical Assistance (3)</vt:lpstr>
      <vt:lpstr>FEMA Technical Assistance (4)</vt:lpstr>
      <vt:lpstr>FEMA Technical Assistance (5)</vt:lpstr>
      <vt:lpstr>Comprehensive Dam Emergency Planning</vt:lpstr>
      <vt:lpstr>Comprehensive Dam Emergency Planning (2)</vt:lpstr>
      <vt:lpstr>Comprehensive Dam Emergency Planning (3)</vt:lpstr>
      <vt:lpstr>Comprehensive Dam Emergency Planning (4)</vt:lpstr>
      <vt:lpstr>Comprehensive Dam Emergency Planning (5)</vt:lpstr>
      <vt:lpstr>Comprehensive Dam Emergency Planning (6)</vt:lpstr>
      <vt:lpstr>Comprehensive Dam Emergency Planning (7)</vt:lpstr>
      <vt:lpstr>Comprehensive Dam Emergency Planning (8)</vt:lpstr>
      <vt:lpstr>Joint Information</vt:lpstr>
      <vt:lpstr>Joint Information (2)</vt:lpstr>
      <vt:lpstr>Joint Information (3)</vt:lpstr>
      <vt:lpstr>Joint Information (4)</vt:lpstr>
      <vt:lpstr>Joint Information (5)</vt:lpstr>
      <vt:lpstr>Moving Forward</vt:lpstr>
      <vt:lpstr>Moving Forward (2)</vt:lpstr>
      <vt:lpstr>Moving Forward (3)</vt:lpstr>
      <vt:lpstr>Special Thanks</vt:lpstr>
      <vt:lpstr>Questions?</vt:lpstr>
    </vt:vector>
  </TitlesOfParts>
  <Company>Snohomish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Communications for Dam Emergencies: </dc:title>
  <dc:subject>Dam Safety</dc:subject>
  <dc:creator>Kelly, Heather</dc:creator>
  <cp:keywords>dam safety, dam emergency, dam emergencies, crisis communication, snohomish county, dam safety program, ndsp, national dam safety program</cp:keywords>
  <cp:lastModifiedBy>Darieus</cp:lastModifiedBy>
  <cp:revision>205</cp:revision>
  <cp:lastPrinted>2019-02-15T17:25:00Z</cp:lastPrinted>
  <dcterms:created xsi:type="dcterms:W3CDTF">2016-03-16T16:47:48Z</dcterms:created>
  <dcterms:modified xsi:type="dcterms:W3CDTF">2019-02-20T13:19:34Z</dcterms:modified>
</cp:coreProperties>
</file>