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23"/>
  </p:notesMasterIdLst>
  <p:handoutMasterIdLst>
    <p:handoutMasterId r:id="rId24"/>
  </p:handoutMasterIdLst>
  <p:sldIdLst>
    <p:sldId id="523" r:id="rId5"/>
    <p:sldId id="524" r:id="rId6"/>
    <p:sldId id="525" r:id="rId7"/>
    <p:sldId id="526" r:id="rId8"/>
    <p:sldId id="540" r:id="rId9"/>
    <p:sldId id="537" r:id="rId10"/>
    <p:sldId id="527" r:id="rId11"/>
    <p:sldId id="529" r:id="rId12"/>
    <p:sldId id="531" r:id="rId13"/>
    <p:sldId id="548" r:id="rId14"/>
    <p:sldId id="532" r:id="rId15"/>
    <p:sldId id="534" r:id="rId16"/>
    <p:sldId id="535" r:id="rId17"/>
    <p:sldId id="539" r:id="rId18"/>
    <p:sldId id="542" r:id="rId19"/>
    <p:sldId id="546" r:id="rId20"/>
    <p:sldId id="545" r:id="rId21"/>
    <p:sldId id="544" r:id="rId22"/>
  </p:sldIdLst>
  <p:sldSz cx="9144000" cy="6858000" type="screen4x3"/>
  <p:notesSz cx="6858000" cy="92964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088">
          <p15:clr>
            <a:srgbClr val="A4A3A4"/>
          </p15:clr>
        </p15:guide>
        <p15:guide id="2" pos="2880">
          <p15:clr>
            <a:srgbClr val="A4A3A4"/>
          </p15:clr>
        </p15:guide>
        <p15:guide id="3" pos="5472">
          <p15:clr>
            <a:srgbClr val="A4A3A4"/>
          </p15:clr>
        </p15:guide>
        <p15:guide id="4" pos="28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a:srgbClr val="FFE575"/>
    <a:srgbClr val="FF6600"/>
    <a:srgbClr val="B0B1B3"/>
    <a:srgbClr val="A50021"/>
    <a:srgbClr val="CC3300"/>
    <a:srgbClr val="0072B8"/>
    <a:srgbClr val="FFE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88493" autoAdjust="0"/>
  </p:normalViewPr>
  <p:slideViewPr>
    <p:cSldViewPr>
      <p:cViewPr varScale="1">
        <p:scale>
          <a:sx n="76" d="100"/>
          <a:sy n="76" d="100"/>
        </p:scale>
        <p:origin x="941" y="58"/>
      </p:cViewPr>
      <p:guideLst>
        <p:guide orient="horz" pos="4088"/>
        <p:guide pos="2880"/>
        <p:guide pos="5472"/>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93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0CBD339-87F6-416E-8FA4-A472382AB0DF}"/>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74755" name="Rectangle 3">
            <a:extLst>
              <a:ext uri="{FF2B5EF4-FFF2-40B4-BE49-F238E27FC236}">
                <a16:creationId xmlns:a16="http://schemas.microsoft.com/office/drawing/2014/main" id="{AB25ED2D-88E1-4664-A8D4-561B1178C53E}"/>
              </a:ext>
            </a:extLst>
          </p:cNvPr>
          <p:cNvSpPr>
            <a:spLocks noGrp="1" noChangeArrowheads="1"/>
          </p:cNvSpPr>
          <p:nvPr>
            <p:ph type="dt" sz="quarter"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74756" name="Rectangle 4">
            <a:extLst>
              <a:ext uri="{FF2B5EF4-FFF2-40B4-BE49-F238E27FC236}">
                <a16:creationId xmlns:a16="http://schemas.microsoft.com/office/drawing/2014/main" id="{8BF32A54-02D0-4680-9B1A-6536E2690288}"/>
              </a:ext>
            </a:extLst>
          </p:cNvPr>
          <p:cNvSpPr>
            <a:spLocks noGrp="1" noChangeArrowheads="1"/>
          </p:cNvSpPr>
          <p:nvPr>
            <p:ph type="ftr" sz="quarter" idx="2"/>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74757" name="Rectangle 5">
            <a:extLst>
              <a:ext uri="{FF2B5EF4-FFF2-40B4-BE49-F238E27FC236}">
                <a16:creationId xmlns:a16="http://schemas.microsoft.com/office/drawing/2014/main" id="{50BACCD2-E470-4DC1-8C69-A75DB928CE33}"/>
              </a:ext>
            </a:extLst>
          </p:cNvPr>
          <p:cNvSpPr>
            <a:spLocks noGrp="1" noChangeArrowheads="1"/>
          </p:cNvSpPr>
          <p:nvPr>
            <p:ph type="sldNum" sz="quarter" idx="3"/>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A24BEC5C-62AE-408D-98CF-DFB57422CB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1865FCC-58FF-4F27-80F6-71B48A1C1E26}"/>
              </a:ext>
            </a:extLst>
          </p:cNvPr>
          <p:cNvSpPr>
            <a:spLocks noGrp="1" noChangeArrowheads="1"/>
          </p:cNvSpPr>
          <p:nvPr>
            <p:ph type="hdr" sz="quarter"/>
          </p:nvPr>
        </p:nvSpPr>
        <p:spPr bwMode="auto">
          <a:xfrm>
            <a:off x="0"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defTabSz="922338" eaLnBrk="1" hangingPunct="1">
              <a:defRPr sz="1200">
                <a:latin typeface="Arial" charset="0"/>
              </a:defRPr>
            </a:lvl1pPr>
          </a:lstStyle>
          <a:p>
            <a:pPr>
              <a:defRPr/>
            </a:pPr>
            <a:endParaRPr lang="en-US" altLang="en-US"/>
          </a:p>
        </p:txBody>
      </p:sp>
      <p:sp>
        <p:nvSpPr>
          <p:cNvPr id="12291" name="Rectangle 3">
            <a:extLst>
              <a:ext uri="{FF2B5EF4-FFF2-40B4-BE49-F238E27FC236}">
                <a16:creationId xmlns:a16="http://schemas.microsoft.com/office/drawing/2014/main" id="{939FF542-7D69-449E-875B-0549B1075278}"/>
              </a:ext>
            </a:extLst>
          </p:cNvPr>
          <p:cNvSpPr>
            <a:spLocks noGrp="1" noChangeArrowheads="1"/>
          </p:cNvSpPr>
          <p:nvPr>
            <p:ph type="dt" idx="1"/>
          </p:nvPr>
        </p:nvSpPr>
        <p:spPr bwMode="auto">
          <a:xfrm>
            <a:off x="3883025" y="0"/>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lvl1pPr algn="r" defTabSz="922338" eaLnBrk="1" hangingPunct="1">
              <a:defRPr sz="1200">
                <a:latin typeface="Arial" charset="0"/>
              </a:defRPr>
            </a:lvl1pPr>
          </a:lstStyle>
          <a:p>
            <a:pPr>
              <a:defRPr/>
            </a:pPr>
            <a:endParaRPr lang="en-US" altLang="en-US"/>
          </a:p>
        </p:txBody>
      </p:sp>
      <p:sp>
        <p:nvSpPr>
          <p:cNvPr id="4100" name="Rectangle 4">
            <a:extLst>
              <a:ext uri="{FF2B5EF4-FFF2-40B4-BE49-F238E27FC236}">
                <a16:creationId xmlns:a16="http://schemas.microsoft.com/office/drawing/2014/main" id="{7700C6C6-B9CF-43C6-9827-B9DF25B41471}"/>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a:extLst>
              <a:ext uri="{FF2B5EF4-FFF2-40B4-BE49-F238E27FC236}">
                <a16:creationId xmlns:a16="http://schemas.microsoft.com/office/drawing/2014/main" id="{8C39D2BC-BCF2-4799-A92D-C8667638A756}"/>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294" name="Rectangle 6">
            <a:extLst>
              <a:ext uri="{FF2B5EF4-FFF2-40B4-BE49-F238E27FC236}">
                <a16:creationId xmlns:a16="http://schemas.microsoft.com/office/drawing/2014/main" id="{4697CFD4-A413-4994-BB42-FD380A556E47}"/>
              </a:ext>
            </a:extLst>
          </p:cNvPr>
          <p:cNvSpPr>
            <a:spLocks noGrp="1" noChangeArrowheads="1"/>
          </p:cNvSpPr>
          <p:nvPr>
            <p:ph type="ftr" sz="quarter" idx="4"/>
          </p:nvPr>
        </p:nvSpPr>
        <p:spPr bwMode="auto">
          <a:xfrm>
            <a:off x="0"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defTabSz="922338" eaLnBrk="1" hangingPunct="1">
              <a:defRPr sz="1200">
                <a:latin typeface="Arial" charset="0"/>
              </a:defRPr>
            </a:lvl1pPr>
          </a:lstStyle>
          <a:p>
            <a:pPr>
              <a:defRPr/>
            </a:pPr>
            <a:r>
              <a:rPr lang="en-US" altLang="en-US"/>
              <a:t>Severe Repetitive Loss Pilot Program</a:t>
            </a:r>
          </a:p>
        </p:txBody>
      </p:sp>
      <p:sp>
        <p:nvSpPr>
          <p:cNvPr id="12295" name="Rectangle 7">
            <a:extLst>
              <a:ext uri="{FF2B5EF4-FFF2-40B4-BE49-F238E27FC236}">
                <a16:creationId xmlns:a16="http://schemas.microsoft.com/office/drawing/2014/main" id="{8CD97373-92AB-451E-A20C-0F0F89F03289}"/>
              </a:ext>
            </a:extLst>
          </p:cNvPr>
          <p:cNvSpPr>
            <a:spLocks noGrp="1" noChangeArrowheads="1"/>
          </p:cNvSpPr>
          <p:nvPr>
            <p:ph type="sldNum" sz="quarter" idx="5"/>
          </p:nvPr>
        </p:nvSpPr>
        <p:spPr bwMode="auto">
          <a:xfrm>
            <a:off x="3883025" y="8829675"/>
            <a:ext cx="29733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4" tIns="46148" rIns="92294" bIns="46148" numCol="1" anchor="b" anchorCtr="0" compatLnSpc="1">
            <a:prstTxWarp prst="textNoShape">
              <a:avLst/>
            </a:prstTxWarp>
          </a:bodyPr>
          <a:lstStyle>
            <a:lvl1pPr algn="r" defTabSz="922338" eaLnBrk="1" hangingPunct="1">
              <a:defRPr sz="1200"/>
            </a:lvl1pPr>
          </a:lstStyle>
          <a:p>
            <a:pPr>
              <a:defRPr/>
            </a:pPr>
            <a:fld id="{E0E13621-B5E5-42AF-B213-E96A8D1113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your BCR displays as 0.0, you should first check to make sure you’ve entered all the required data and selections. If your BCR is not calculating, this is almost always the reason.</a:t>
            </a:r>
          </a:p>
          <a:p>
            <a:endParaRPr lang="en-US" dirty="0"/>
          </a:p>
          <a:p>
            <a:r>
              <a:rPr lang="en-US" dirty="0"/>
              <a:t>If your BCR is still not what you expect, you should confirm your key structure and project data. It is easy to add an extra digit or transpose digits when typing. Again, if your BCR seems really off, this is almost always the cause. The LFE in particular is very sensitive to even small changes.</a:t>
            </a:r>
          </a:p>
          <a:p>
            <a:endParaRPr lang="en-US" dirty="0"/>
          </a:p>
        </p:txBody>
      </p:sp>
      <p:sp>
        <p:nvSpPr>
          <p:cNvPr id="4" name="Slide Number Placeholder 3"/>
          <p:cNvSpPr>
            <a:spLocks noGrp="1"/>
          </p:cNvSpPr>
          <p:nvPr>
            <p:ph type="sldNum" sz="quarter" idx="5"/>
          </p:nvPr>
        </p:nvSpPr>
        <p:spPr/>
        <p:txBody>
          <a:bodyPr/>
          <a:lstStyle/>
          <a:p>
            <a:pPr>
              <a:defRPr/>
            </a:pPr>
            <a:fld id="{E0E13621-B5E5-42AF-B213-E96A8D111394}" type="slidenum">
              <a:rPr lang="en-US" altLang="en-US" smtClean="0"/>
              <a:pPr>
                <a:defRPr/>
              </a:pPr>
              <a:t>6</a:t>
            </a:fld>
            <a:endParaRPr lang="en-US" altLang="en-US"/>
          </a:p>
        </p:txBody>
      </p:sp>
    </p:spTree>
    <p:extLst>
      <p:ext uri="{BB962C8B-B14F-4D97-AF65-F5344CB8AC3E}">
        <p14:creationId xmlns:p14="http://schemas.microsoft.com/office/powerpoint/2010/main" val="275126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 example is a facility that has sustained minimal damage in the past, but you expect there to be sizeable damages in the future. You would need an engineering report or analysis to document any future expected damages.</a:t>
            </a:r>
          </a:p>
        </p:txBody>
      </p:sp>
      <p:sp>
        <p:nvSpPr>
          <p:cNvPr id="4" name="Slide Number Placeholder 3"/>
          <p:cNvSpPr>
            <a:spLocks noGrp="1"/>
          </p:cNvSpPr>
          <p:nvPr>
            <p:ph type="sldNum" sz="quarter" idx="5"/>
          </p:nvPr>
        </p:nvSpPr>
        <p:spPr/>
        <p:txBody>
          <a:bodyPr/>
          <a:lstStyle/>
          <a:p>
            <a:pPr>
              <a:defRPr/>
            </a:pPr>
            <a:fld id="{E0E13621-B5E5-42AF-B213-E96A8D111394}" type="slidenum">
              <a:rPr lang="en-US" altLang="en-US" smtClean="0"/>
              <a:pPr>
                <a:defRPr/>
              </a:pPr>
              <a:t>7</a:t>
            </a:fld>
            <a:endParaRPr lang="en-US" altLang="en-US"/>
          </a:p>
        </p:txBody>
      </p:sp>
    </p:spTree>
    <p:extLst>
      <p:ext uri="{BB962C8B-B14F-4D97-AF65-F5344CB8AC3E}">
        <p14:creationId xmlns:p14="http://schemas.microsoft.com/office/powerpoint/2010/main" val="24570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E13621-B5E5-42AF-B213-E96A8D111394}" type="slidenum">
              <a:rPr lang="en-US" altLang="en-US" smtClean="0"/>
              <a:pPr>
                <a:defRPr/>
              </a:pPr>
              <a:t>10</a:t>
            </a:fld>
            <a:endParaRPr lang="en-US" altLang="en-US"/>
          </a:p>
        </p:txBody>
      </p:sp>
    </p:spTree>
    <p:extLst>
      <p:ext uri="{BB962C8B-B14F-4D97-AF65-F5344CB8AC3E}">
        <p14:creationId xmlns:p14="http://schemas.microsoft.com/office/powerpoint/2010/main" val="356565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for project types other than acquisition, such as flood control or wildfire mitigation, your application MUST document that you are preserving or improving the natural environment, otherwise the environmental benefits cannot be added to your project. You will also need to document the after-mitigation land use type(s).</a:t>
            </a:r>
          </a:p>
        </p:txBody>
      </p:sp>
      <p:sp>
        <p:nvSpPr>
          <p:cNvPr id="4" name="Slide Number Placeholder 3"/>
          <p:cNvSpPr>
            <a:spLocks noGrp="1"/>
          </p:cNvSpPr>
          <p:nvPr>
            <p:ph type="sldNum" sz="quarter" idx="5"/>
          </p:nvPr>
        </p:nvSpPr>
        <p:spPr/>
        <p:txBody>
          <a:bodyPr/>
          <a:lstStyle/>
          <a:p>
            <a:pPr>
              <a:defRPr/>
            </a:pPr>
            <a:fld id="{E0E13621-B5E5-42AF-B213-E96A8D111394}" type="slidenum">
              <a:rPr lang="en-US" altLang="en-US" smtClean="0"/>
              <a:pPr>
                <a:defRPr/>
              </a:pPr>
              <a:t>14</a:t>
            </a:fld>
            <a:endParaRPr lang="en-US" altLang="en-US"/>
          </a:p>
        </p:txBody>
      </p:sp>
    </p:spTree>
    <p:extLst>
      <p:ext uri="{BB962C8B-B14F-4D97-AF65-F5344CB8AC3E}">
        <p14:creationId xmlns:p14="http://schemas.microsoft.com/office/powerpoint/2010/main" val="2605106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22CDDFAC-C0AC-49BB-A6A5-A22E905A914E}"/>
              </a:ext>
            </a:extLst>
          </p:cNvPr>
          <p:cNvPicPr>
            <a:picLocks noChangeAspect="1"/>
          </p:cNvPicPr>
          <p:nvPr userDrawn="1"/>
        </p:nvPicPr>
        <p:blipFill>
          <a:blip r:embed="rId2">
            <a:extLst>
              <a:ext uri="{28A0092B-C50C-407E-A947-70E740481C1C}">
                <a14:useLocalDpi xmlns:a14="http://schemas.microsoft.com/office/drawing/2010/main" val="0"/>
              </a:ext>
            </a:extLst>
          </a:blip>
          <a:srcRect l="29326" t="29388" r="36075"/>
          <a:stretch>
            <a:fillRect/>
          </a:stretch>
        </p:blipFill>
        <p:spPr bwMode="auto">
          <a:xfrm>
            <a:off x="4602163" y="1905000"/>
            <a:ext cx="22479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822F98F8-A30E-4310-91AD-025C4440A865}"/>
              </a:ext>
            </a:extLst>
          </p:cNvPr>
          <p:cNvSpPr>
            <a:spLocks noChangeArrowheads="1"/>
          </p:cNvSpPr>
          <p:nvPr/>
        </p:nvSpPr>
        <p:spPr bwMode="auto">
          <a:xfrm>
            <a:off x="0" y="5000625"/>
            <a:ext cx="9144000" cy="1857375"/>
          </a:xfrm>
          <a:prstGeom prst="rect">
            <a:avLst/>
          </a:prstGeom>
          <a:solidFill>
            <a:srgbClr val="B0B1B3"/>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6" name="Picture 12">
            <a:extLst>
              <a:ext uri="{FF2B5EF4-FFF2-40B4-BE49-F238E27FC236}">
                <a16:creationId xmlns:a16="http://schemas.microsoft.com/office/drawing/2014/main" id="{F6882B36-3959-45AF-93A0-B98620D91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5305425"/>
            <a:ext cx="32416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F408DDCC-0C09-41D2-8898-0BCCEBE8611F}"/>
              </a:ext>
            </a:extLst>
          </p:cNvPr>
          <p:cNvPicPr>
            <a:picLocks noChangeAspect="1"/>
          </p:cNvPicPr>
          <p:nvPr userDrawn="1"/>
        </p:nvPicPr>
        <p:blipFill>
          <a:blip r:embed="rId4">
            <a:extLst>
              <a:ext uri="{28A0092B-C50C-407E-A947-70E740481C1C}">
                <a14:useLocalDpi xmlns:a14="http://schemas.microsoft.com/office/drawing/2010/main" val="0"/>
              </a:ext>
            </a:extLst>
          </a:blip>
          <a:srcRect l="22002" r="30670"/>
          <a:stretch>
            <a:fillRect/>
          </a:stretch>
        </p:blipFill>
        <p:spPr bwMode="auto">
          <a:xfrm>
            <a:off x="2319338" y="1905000"/>
            <a:ext cx="222091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4B905E85-9CAC-429E-B595-12DA52B5048A}"/>
              </a:ext>
            </a:extLst>
          </p:cNvPr>
          <p:cNvPicPr>
            <a:picLocks noChangeAspect="1"/>
          </p:cNvPicPr>
          <p:nvPr userDrawn="1"/>
        </p:nvPicPr>
        <p:blipFill>
          <a:blip r:embed="rId5">
            <a:extLst>
              <a:ext uri="{28A0092B-C50C-407E-A947-70E740481C1C}">
                <a14:useLocalDpi xmlns:a14="http://schemas.microsoft.com/office/drawing/2010/main" val="0"/>
              </a:ext>
            </a:extLst>
          </a:blip>
          <a:srcRect t="8958" b="5949"/>
          <a:stretch>
            <a:fillRect/>
          </a:stretch>
        </p:blipFill>
        <p:spPr bwMode="auto">
          <a:xfrm>
            <a:off x="6896100" y="1905000"/>
            <a:ext cx="2247900"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C48C9C81-2942-411E-B508-6F03D0B2970C}"/>
              </a:ext>
            </a:extLst>
          </p:cNvPr>
          <p:cNvSpPr>
            <a:spLocks noChangeArrowheads="1"/>
          </p:cNvSpPr>
          <p:nvPr userDrawn="1"/>
        </p:nvSpPr>
        <p:spPr bwMode="auto">
          <a:xfrm>
            <a:off x="1588" y="-76200"/>
            <a:ext cx="9144000" cy="46037"/>
          </a:xfrm>
          <a:prstGeom prst="rect">
            <a:avLst/>
          </a:prstGeom>
          <a:solidFill>
            <a:srgbClr val="A5002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10" name="Picture 16">
            <a:extLst>
              <a:ext uri="{FF2B5EF4-FFF2-40B4-BE49-F238E27FC236}">
                <a16:creationId xmlns:a16="http://schemas.microsoft.com/office/drawing/2014/main" id="{2DB15FB0-E2AD-41D7-B293-75028511E40E}"/>
              </a:ext>
            </a:extLst>
          </p:cNvPr>
          <p:cNvPicPr>
            <a:picLocks noChangeAspect="1"/>
          </p:cNvPicPr>
          <p:nvPr userDrawn="1"/>
        </p:nvPicPr>
        <p:blipFill>
          <a:blip r:embed="rId6">
            <a:extLst>
              <a:ext uri="{28A0092B-C50C-407E-A947-70E740481C1C}">
                <a14:useLocalDpi xmlns:a14="http://schemas.microsoft.com/office/drawing/2010/main" val="0"/>
              </a:ext>
            </a:extLst>
          </a:blip>
          <a:srcRect l="21213" r="29893"/>
          <a:stretch>
            <a:fillRect/>
          </a:stretch>
        </p:blipFill>
        <p:spPr bwMode="auto">
          <a:xfrm>
            <a:off x="17463" y="1905000"/>
            <a:ext cx="22383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19" name="Rectangle 3"/>
          <p:cNvSpPr>
            <a:spLocks noGrp="1" noChangeArrowheads="1"/>
          </p:cNvSpPr>
          <p:nvPr>
            <p:ph type="ctrTitle"/>
          </p:nvPr>
        </p:nvSpPr>
        <p:spPr>
          <a:xfrm>
            <a:off x="447675" y="228600"/>
            <a:ext cx="8229600" cy="1006475"/>
          </a:xfrm>
        </p:spPr>
        <p:txBody>
          <a:bodyPr/>
          <a:lstStyle>
            <a:lvl1pPr algn="ctr">
              <a:defRPr>
                <a:solidFill>
                  <a:srgbClr val="005288"/>
                </a:solidFill>
              </a:defRPr>
            </a:lvl1pPr>
          </a:lstStyle>
          <a:p>
            <a:pPr lvl="0"/>
            <a:r>
              <a:rPr lang="en-US" altLang="en-US" noProof="0" dirty="0"/>
              <a:t>Click to edit Master title style</a:t>
            </a:r>
          </a:p>
        </p:txBody>
      </p:sp>
      <p:sp>
        <p:nvSpPr>
          <p:cNvPr id="393220" name="Rectangle 4"/>
          <p:cNvSpPr>
            <a:spLocks noGrp="1" noChangeArrowheads="1"/>
          </p:cNvSpPr>
          <p:nvPr>
            <p:ph type="subTitle" idx="1"/>
          </p:nvPr>
        </p:nvSpPr>
        <p:spPr>
          <a:xfrm>
            <a:off x="0" y="12954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marL="0" indent="0" algn="ctr">
              <a:buFont typeface="Wingdings" pitchFamily="2" charset="2"/>
              <a:buNone/>
              <a:defRPr sz="2700">
                <a:solidFill>
                  <a:schemeClr val="bg2"/>
                </a:solidFill>
              </a:defRPr>
            </a:lvl1pPr>
          </a:lstStyle>
          <a:p>
            <a:pPr lvl="0"/>
            <a:r>
              <a:rPr lang="en-US" altLang="en-US" noProof="0" dirty="0"/>
              <a:t>Click to edit Master subtitle style</a:t>
            </a:r>
          </a:p>
        </p:txBody>
      </p:sp>
    </p:spTree>
    <p:extLst>
      <p:ext uri="{BB962C8B-B14F-4D97-AF65-F5344CB8AC3E}">
        <p14:creationId xmlns:p14="http://schemas.microsoft.com/office/powerpoint/2010/main" val="293525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40520E1-3157-48E5-8407-312B724ADC7A}"/>
              </a:ext>
            </a:extLst>
          </p:cNvPr>
          <p:cNvSpPr>
            <a:spLocks noGrp="1" noChangeArrowheads="1"/>
          </p:cNvSpPr>
          <p:nvPr>
            <p:ph type="sldNum" sz="quarter" idx="10"/>
          </p:nvPr>
        </p:nvSpPr>
        <p:spPr>
          <a:ln/>
        </p:spPr>
        <p:txBody>
          <a:bodyPr/>
          <a:lstStyle>
            <a:lvl1pPr>
              <a:defRPr/>
            </a:lvl1pPr>
          </a:lstStyle>
          <a:p>
            <a:pPr>
              <a:defRPr/>
            </a:pPr>
            <a:fld id="{8D959534-411F-448F-A542-C0A8E50196AE}" type="slidenum">
              <a:rPr lang="en-US" altLang="en-US"/>
              <a:pPr>
                <a:defRPr/>
              </a:pPr>
              <a:t>‹#›</a:t>
            </a:fld>
            <a:endParaRPr lang="en-US" altLang="en-US"/>
          </a:p>
        </p:txBody>
      </p:sp>
    </p:spTree>
    <p:extLst>
      <p:ext uri="{BB962C8B-B14F-4D97-AF65-F5344CB8AC3E}">
        <p14:creationId xmlns:p14="http://schemas.microsoft.com/office/powerpoint/2010/main" val="380137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0863" y="127000"/>
            <a:ext cx="1938337" cy="5588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84263" y="127000"/>
            <a:ext cx="5664200" cy="558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3F9C511-EF46-4E1B-8A20-FC6ED8CE3380}"/>
              </a:ext>
            </a:extLst>
          </p:cNvPr>
          <p:cNvSpPr>
            <a:spLocks noGrp="1" noChangeArrowheads="1"/>
          </p:cNvSpPr>
          <p:nvPr>
            <p:ph type="sldNum" sz="quarter" idx="10"/>
          </p:nvPr>
        </p:nvSpPr>
        <p:spPr>
          <a:ln/>
        </p:spPr>
        <p:txBody>
          <a:bodyPr/>
          <a:lstStyle>
            <a:lvl1pPr>
              <a:defRPr/>
            </a:lvl1pPr>
          </a:lstStyle>
          <a:p>
            <a:pPr>
              <a:defRPr/>
            </a:pPr>
            <a:fld id="{E7947484-6415-46CD-9123-F9781E494CD5}" type="slidenum">
              <a:rPr lang="en-US" altLang="en-US"/>
              <a:pPr>
                <a:defRPr/>
              </a:pPr>
              <a:t>‹#›</a:t>
            </a:fld>
            <a:endParaRPr lang="en-US" altLang="en-US"/>
          </a:p>
        </p:txBody>
      </p:sp>
    </p:spTree>
    <p:extLst>
      <p:ext uri="{BB962C8B-B14F-4D97-AF65-F5344CB8AC3E}">
        <p14:creationId xmlns:p14="http://schemas.microsoft.com/office/powerpoint/2010/main" val="99032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a:extLst>
              <a:ext uri="{FF2B5EF4-FFF2-40B4-BE49-F238E27FC236}">
                <a16:creationId xmlns:a16="http://schemas.microsoft.com/office/drawing/2014/main" id="{D9E96ECD-FC1B-42FC-8705-1487453DADBE}"/>
              </a:ext>
            </a:extLst>
          </p:cNvPr>
          <p:cNvSpPr>
            <a:spLocks noGrp="1" noChangeArrowheads="1"/>
          </p:cNvSpPr>
          <p:nvPr>
            <p:ph type="sldNum" sz="quarter" idx="10"/>
          </p:nvPr>
        </p:nvSpPr>
        <p:spPr>
          <a:ln/>
        </p:spPr>
        <p:txBody>
          <a:bodyPr/>
          <a:lstStyle>
            <a:lvl1pPr>
              <a:defRPr/>
            </a:lvl1pPr>
          </a:lstStyle>
          <a:p>
            <a:pPr>
              <a:defRPr/>
            </a:pPr>
            <a:fld id="{46EE14D7-E462-48E8-9948-0DF726A5EF34}" type="slidenum">
              <a:rPr lang="en-US" altLang="en-US"/>
              <a:pPr>
                <a:defRPr/>
              </a:pPr>
              <a:t>‹#›</a:t>
            </a:fld>
            <a:endParaRPr lang="en-US" altLang="en-US"/>
          </a:p>
        </p:txBody>
      </p:sp>
    </p:spTree>
    <p:extLst>
      <p:ext uri="{BB962C8B-B14F-4D97-AF65-F5344CB8AC3E}">
        <p14:creationId xmlns:p14="http://schemas.microsoft.com/office/powerpoint/2010/main" val="293791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B2FC4F-A826-4170-883D-4FEEA7207ECB}"/>
              </a:ext>
            </a:extLst>
          </p:cNvPr>
          <p:cNvSpPr>
            <a:spLocks noChangeArrowheads="1"/>
          </p:cNvSpPr>
          <p:nvPr userDrawn="1"/>
        </p:nvSpPr>
        <p:spPr bwMode="auto">
          <a:xfrm>
            <a:off x="0" y="609600"/>
            <a:ext cx="9144000" cy="12192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5" name="Picture 9">
            <a:extLst>
              <a:ext uri="{FF2B5EF4-FFF2-40B4-BE49-F238E27FC236}">
                <a16:creationId xmlns:a16="http://schemas.microsoft.com/office/drawing/2014/main" id="{DA0631B5-DB59-42F2-B27A-67794C5ABBBC}"/>
              </a:ext>
            </a:extLst>
          </p:cNvPr>
          <p:cNvPicPr>
            <a:picLocks noChangeAspect="1"/>
          </p:cNvPicPr>
          <p:nvPr userDrawn="1"/>
        </p:nvPicPr>
        <p:blipFill>
          <a:blip r:embed="rId2">
            <a:extLst>
              <a:ext uri="{28A0092B-C50C-407E-A947-70E740481C1C}">
                <a14:useLocalDpi xmlns:a14="http://schemas.microsoft.com/office/drawing/2010/main" val="0"/>
              </a:ext>
            </a:extLst>
          </a:blip>
          <a:srcRect l="29326" t="34378" r="36075" b="13155"/>
          <a:stretch>
            <a:fillRect/>
          </a:stretch>
        </p:blipFill>
        <p:spPr bwMode="auto">
          <a:xfrm>
            <a:off x="458311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a:extLst>
              <a:ext uri="{FF2B5EF4-FFF2-40B4-BE49-F238E27FC236}">
                <a16:creationId xmlns:a16="http://schemas.microsoft.com/office/drawing/2014/main" id="{5AC2E76C-84DE-4962-9DA1-1E5E07CB747B}"/>
              </a:ext>
            </a:extLst>
          </p:cNvPr>
          <p:cNvPicPr>
            <a:picLocks noChangeAspect="1"/>
          </p:cNvPicPr>
          <p:nvPr userDrawn="1"/>
        </p:nvPicPr>
        <p:blipFill>
          <a:blip r:embed="rId3">
            <a:extLst>
              <a:ext uri="{28A0092B-C50C-407E-A947-70E740481C1C}">
                <a14:useLocalDpi xmlns:a14="http://schemas.microsoft.com/office/drawing/2010/main" val="0"/>
              </a:ext>
            </a:extLst>
          </a:blip>
          <a:srcRect l="22002" t="9164" r="30670" b="16533"/>
          <a:stretch>
            <a:fillRect/>
          </a:stretch>
        </p:blipFill>
        <p:spPr bwMode="auto">
          <a:xfrm>
            <a:off x="2305050" y="676275"/>
            <a:ext cx="22209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15BB9774-0A4E-456A-A656-9A38507F9050}"/>
              </a:ext>
            </a:extLst>
          </p:cNvPr>
          <p:cNvPicPr>
            <a:picLocks noChangeAspect="1"/>
          </p:cNvPicPr>
          <p:nvPr userDrawn="1"/>
        </p:nvPicPr>
        <p:blipFill>
          <a:blip r:embed="rId4">
            <a:extLst>
              <a:ext uri="{28A0092B-C50C-407E-A947-70E740481C1C}">
                <a14:useLocalDpi xmlns:a14="http://schemas.microsoft.com/office/drawing/2010/main" val="0"/>
              </a:ext>
            </a:extLst>
          </a:blip>
          <a:srcRect t="18130" b="18576"/>
          <a:stretch>
            <a:fillRect/>
          </a:stretch>
        </p:blipFill>
        <p:spPr bwMode="auto">
          <a:xfrm>
            <a:off x="6888163" y="676275"/>
            <a:ext cx="2247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a:extLst>
              <a:ext uri="{FF2B5EF4-FFF2-40B4-BE49-F238E27FC236}">
                <a16:creationId xmlns:a16="http://schemas.microsoft.com/office/drawing/2014/main" id="{5CD51C96-FBB0-4BC5-8091-C8486D984FA9}"/>
              </a:ext>
            </a:extLst>
          </p:cNvPr>
          <p:cNvPicPr>
            <a:picLocks noChangeAspect="1"/>
          </p:cNvPicPr>
          <p:nvPr userDrawn="1"/>
        </p:nvPicPr>
        <p:blipFill>
          <a:blip r:embed="rId5">
            <a:extLst>
              <a:ext uri="{28A0092B-C50C-407E-A947-70E740481C1C}">
                <a14:useLocalDpi xmlns:a14="http://schemas.microsoft.com/office/drawing/2010/main" val="0"/>
              </a:ext>
            </a:extLst>
          </a:blip>
          <a:srcRect l="21213" r="29893" b="25620"/>
          <a:stretch>
            <a:fillRect/>
          </a:stretch>
        </p:blipFill>
        <p:spPr bwMode="auto">
          <a:xfrm>
            <a:off x="9525" y="676275"/>
            <a:ext cx="22383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518025"/>
            <a:ext cx="7772400" cy="815975"/>
          </a:xfrm>
        </p:spPr>
        <p:txBody>
          <a:bodyPr anchor="t"/>
          <a:lstStyle>
            <a:lvl1pPr algn="l">
              <a:defRPr sz="2200" b="0" cap="none">
                <a:solidFill>
                  <a:srgbClr val="B0B1B3"/>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722313" y="3161800"/>
            <a:ext cx="7772400" cy="1180013"/>
          </a:xfrm>
        </p:spPr>
        <p:txBody>
          <a:bodyPr lIns="0" anchor="b"/>
          <a:lstStyle>
            <a:lvl1pPr marL="0" indent="0">
              <a:buNone/>
              <a:defRPr sz="3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9" name="Rectangle 2">
            <a:extLst>
              <a:ext uri="{FF2B5EF4-FFF2-40B4-BE49-F238E27FC236}">
                <a16:creationId xmlns:a16="http://schemas.microsoft.com/office/drawing/2014/main" id="{FBB08D1D-7218-4E9F-B3E6-273711BF8031}"/>
              </a:ext>
            </a:extLst>
          </p:cNvPr>
          <p:cNvSpPr>
            <a:spLocks noGrp="1" noChangeArrowheads="1"/>
          </p:cNvSpPr>
          <p:nvPr>
            <p:ph type="sldNum" sz="quarter" idx="10"/>
          </p:nvPr>
        </p:nvSpPr>
        <p:spPr/>
        <p:txBody>
          <a:bodyPr/>
          <a:lstStyle>
            <a:lvl1pPr>
              <a:defRPr/>
            </a:lvl1pPr>
          </a:lstStyle>
          <a:p>
            <a:pPr>
              <a:defRPr/>
            </a:pPr>
            <a:fld id="{D6C2B4F8-DBF6-4C5B-89D8-41E56E0C7439}" type="slidenum">
              <a:rPr lang="en-US" altLang="en-US"/>
              <a:pPr>
                <a:defRPr/>
              </a:pPr>
              <a:t>‹#›</a:t>
            </a:fld>
            <a:endParaRPr lang="en-US" altLang="en-US"/>
          </a:p>
        </p:txBody>
      </p:sp>
    </p:spTree>
    <p:extLst>
      <p:ext uri="{BB962C8B-B14F-4D97-AF65-F5344CB8AC3E}">
        <p14:creationId xmlns:p14="http://schemas.microsoft.com/office/powerpoint/2010/main" val="233351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74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24500" y="1524000"/>
            <a:ext cx="3314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514EAFFD-7C5D-4243-B26F-D63E24E9404A}"/>
              </a:ext>
            </a:extLst>
          </p:cNvPr>
          <p:cNvSpPr>
            <a:spLocks noGrp="1" noChangeArrowheads="1"/>
          </p:cNvSpPr>
          <p:nvPr>
            <p:ph type="sldNum" sz="quarter" idx="10"/>
          </p:nvPr>
        </p:nvSpPr>
        <p:spPr>
          <a:ln/>
        </p:spPr>
        <p:txBody>
          <a:bodyPr/>
          <a:lstStyle>
            <a:lvl1pPr>
              <a:defRPr/>
            </a:lvl1pPr>
          </a:lstStyle>
          <a:p>
            <a:pPr>
              <a:defRPr/>
            </a:pPr>
            <a:fld id="{C709B1D6-1409-4F35-A910-3AC07DDB1D9D}" type="slidenum">
              <a:rPr lang="en-US" altLang="en-US"/>
              <a:pPr>
                <a:defRPr/>
              </a:pPr>
              <a:t>‹#›</a:t>
            </a:fld>
            <a:endParaRPr lang="en-US" altLang="en-US"/>
          </a:p>
        </p:txBody>
      </p:sp>
    </p:spTree>
    <p:extLst>
      <p:ext uri="{BB962C8B-B14F-4D97-AF65-F5344CB8AC3E}">
        <p14:creationId xmlns:p14="http://schemas.microsoft.com/office/powerpoint/2010/main" val="243747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317350B1-A5EC-48FC-ACE5-10D0E9ED7491}"/>
              </a:ext>
            </a:extLst>
          </p:cNvPr>
          <p:cNvSpPr>
            <a:spLocks noGrp="1" noChangeArrowheads="1"/>
          </p:cNvSpPr>
          <p:nvPr>
            <p:ph type="sldNum" sz="quarter" idx="10"/>
          </p:nvPr>
        </p:nvSpPr>
        <p:spPr>
          <a:ln/>
        </p:spPr>
        <p:txBody>
          <a:bodyPr/>
          <a:lstStyle>
            <a:lvl1pPr>
              <a:defRPr/>
            </a:lvl1pPr>
          </a:lstStyle>
          <a:p>
            <a:pPr>
              <a:defRPr/>
            </a:pPr>
            <a:fld id="{66B06458-1D33-41FB-8019-762C1A9B73C9}" type="slidenum">
              <a:rPr lang="en-US" altLang="en-US"/>
              <a:pPr>
                <a:defRPr/>
              </a:pPr>
              <a:t>‹#›</a:t>
            </a:fld>
            <a:endParaRPr lang="en-US" altLang="en-US"/>
          </a:p>
        </p:txBody>
      </p:sp>
    </p:spTree>
    <p:extLst>
      <p:ext uri="{BB962C8B-B14F-4D97-AF65-F5344CB8AC3E}">
        <p14:creationId xmlns:p14="http://schemas.microsoft.com/office/powerpoint/2010/main" val="79270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A9A44DB5-2F16-44FC-AFAC-EBD9AAFDF110}"/>
              </a:ext>
            </a:extLst>
          </p:cNvPr>
          <p:cNvSpPr>
            <a:spLocks noGrp="1" noChangeArrowheads="1"/>
          </p:cNvSpPr>
          <p:nvPr>
            <p:ph type="sldNum" sz="quarter" idx="10"/>
          </p:nvPr>
        </p:nvSpPr>
        <p:spPr>
          <a:ln/>
        </p:spPr>
        <p:txBody>
          <a:bodyPr/>
          <a:lstStyle>
            <a:lvl1pPr>
              <a:defRPr/>
            </a:lvl1pPr>
          </a:lstStyle>
          <a:p>
            <a:pPr>
              <a:defRPr/>
            </a:pPr>
            <a:fld id="{78841784-DB1D-4766-BB15-1636C62010DC}" type="slidenum">
              <a:rPr lang="en-US" altLang="en-US"/>
              <a:pPr>
                <a:defRPr/>
              </a:pPr>
              <a:t>‹#›</a:t>
            </a:fld>
            <a:endParaRPr lang="en-US" altLang="en-US"/>
          </a:p>
        </p:txBody>
      </p:sp>
    </p:spTree>
    <p:extLst>
      <p:ext uri="{BB962C8B-B14F-4D97-AF65-F5344CB8AC3E}">
        <p14:creationId xmlns:p14="http://schemas.microsoft.com/office/powerpoint/2010/main" val="366444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6F9DC9-8FDE-4BA2-B72E-8E5F5919FCCE}"/>
              </a:ext>
            </a:extLst>
          </p:cNvPr>
          <p:cNvSpPr>
            <a:spLocks noGrp="1" noChangeArrowheads="1"/>
          </p:cNvSpPr>
          <p:nvPr>
            <p:ph type="sldNum" sz="quarter" idx="10"/>
          </p:nvPr>
        </p:nvSpPr>
        <p:spPr>
          <a:ln/>
        </p:spPr>
        <p:txBody>
          <a:bodyPr/>
          <a:lstStyle>
            <a:lvl1pPr>
              <a:defRPr/>
            </a:lvl1pPr>
          </a:lstStyle>
          <a:p>
            <a:pPr>
              <a:defRPr/>
            </a:pPr>
            <a:fld id="{278350FA-E782-438D-97B3-713ADBD3F403}" type="slidenum">
              <a:rPr lang="en-US" altLang="en-US"/>
              <a:pPr>
                <a:defRPr/>
              </a:pPr>
              <a:t>‹#›</a:t>
            </a:fld>
            <a:endParaRPr lang="en-US" altLang="en-US"/>
          </a:p>
        </p:txBody>
      </p:sp>
    </p:spTree>
    <p:extLst>
      <p:ext uri="{BB962C8B-B14F-4D97-AF65-F5344CB8AC3E}">
        <p14:creationId xmlns:p14="http://schemas.microsoft.com/office/powerpoint/2010/main" val="29695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08C01758-C389-48E6-8BF6-8769FF35C2EB}"/>
              </a:ext>
            </a:extLst>
          </p:cNvPr>
          <p:cNvSpPr>
            <a:spLocks noGrp="1" noChangeArrowheads="1"/>
          </p:cNvSpPr>
          <p:nvPr>
            <p:ph type="sldNum" sz="quarter" idx="10"/>
          </p:nvPr>
        </p:nvSpPr>
        <p:spPr>
          <a:ln/>
        </p:spPr>
        <p:txBody>
          <a:bodyPr/>
          <a:lstStyle>
            <a:lvl1pPr>
              <a:defRPr/>
            </a:lvl1pPr>
          </a:lstStyle>
          <a:p>
            <a:pPr>
              <a:defRPr/>
            </a:pPr>
            <a:fld id="{2FCC6CBF-9AD4-4DF4-BD0C-7640C2FD6F73}" type="slidenum">
              <a:rPr lang="en-US" altLang="en-US"/>
              <a:pPr>
                <a:defRPr/>
              </a:pPr>
              <a:t>‹#›</a:t>
            </a:fld>
            <a:endParaRPr lang="en-US" altLang="en-US"/>
          </a:p>
        </p:txBody>
      </p:sp>
    </p:spTree>
    <p:extLst>
      <p:ext uri="{BB962C8B-B14F-4D97-AF65-F5344CB8AC3E}">
        <p14:creationId xmlns:p14="http://schemas.microsoft.com/office/powerpoint/2010/main" val="199537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2ABC65B6-F908-41FF-A184-23666E04E69F}"/>
              </a:ext>
            </a:extLst>
          </p:cNvPr>
          <p:cNvSpPr>
            <a:spLocks noGrp="1" noChangeArrowheads="1"/>
          </p:cNvSpPr>
          <p:nvPr>
            <p:ph type="sldNum" sz="quarter" idx="10"/>
          </p:nvPr>
        </p:nvSpPr>
        <p:spPr>
          <a:ln/>
        </p:spPr>
        <p:txBody>
          <a:bodyPr/>
          <a:lstStyle>
            <a:lvl1pPr>
              <a:defRPr/>
            </a:lvl1pPr>
          </a:lstStyle>
          <a:p>
            <a:pPr>
              <a:defRPr/>
            </a:pPr>
            <a:fld id="{B52816E1-71C8-4C9F-B9BC-1D7B4D37B480}" type="slidenum">
              <a:rPr lang="en-US" altLang="en-US"/>
              <a:pPr>
                <a:defRPr/>
              </a:pPr>
              <a:t>‹#›</a:t>
            </a:fld>
            <a:endParaRPr lang="en-US" altLang="en-US"/>
          </a:p>
        </p:txBody>
      </p:sp>
    </p:spTree>
    <p:extLst>
      <p:ext uri="{BB962C8B-B14F-4D97-AF65-F5344CB8AC3E}">
        <p14:creationId xmlns:p14="http://schemas.microsoft.com/office/powerpoint/2010/main" val="70816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B0E4120E-4315-4B48-8FD0-5BB058C83F21}"/>
              </a:ext>
            </a:extLst>
          </p:cNvPr>
          <p:cNvSpPr>
            <a:spLocks noGrp="1" noChangeArrowheads="1"/>
          </p:cNvSpPr>
          <p:nvPr>
            <p:ph type="sldNum" sz="quarter" idx="4"/>
          </p:nvPr>
        </p:nvSpPr>
        <p:spPr bwMode="black">
          <a:xfrm>
            <a:off x="8382000" y="6313488"/>
            <a:ext cx="304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spAutoFit/>
          </a:bodyPr>
          <a:lstStyle>
            <a:lvl1pPr algn="r" eaLnBrk="0" hangingPunct="0">
              <a:defRPr sz="900" b="1">
                <a:solidFill>
                  <a:srgbClr val="005288"/>
                </a:solidFill>
              </a:defRPr>
            </a:lvl1pPr>
          </a:lstStyle>
          <a:p>
            <a:pPr>
              <a:defRPr/>
            </a:pPr>
            <a:fld id="{8315EC12-0FAA-4C9B-8658-C48791C02C3F}" type="slidenum">
              <a:rPr lang="en-US" altLang="en-US"/>
              <a:pPr>
                <a:defRPr/>
              </a:pPr>
              <a:t>‹#›</a:t>
            </a:fld>
            <a:endParaRPr lang="en-US" altLang="en-US"/>
          </a:p>
        </p:txBody>
      </p:sp>
      <p:sp>
        <p:nvSpPr>
          <p:cNvPr id="1027" name="Rectangle 4">
            <a:extLst>
              <a:ext uri="{FF2B5EF4-FFF2-40B4-BE49-F238E27FC236}">
                <a16:creationId xmlns:a16="http://schemas.microsoft.com/office/drawing/2014/main" id="{3AA235C0-3FEC-4800-9B8B-10BDDA684126}"/>
              </a:ext>
            </a:extLst>
          </p:cNvPr>
          <p:cNvSpPr>
            <a:spLocks noGrp="1" noChangeArrowheads="1"/>
          </p:cNvSpPr>
          <p:nvPr>
            <p:ph type="body" idx="1"/>
          </p:nvPr>
        </p:nvSpPr>
        <p:spPr bwMode="auto">
          <a:xfrm>
            <a:off x="838200" y="1371600"/>
            <a:ext cx="78486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8">
            <a:extLst>
              <a:ext uri="{FF2B5EF4-FFF2-40B4-BE49-F238E27FC236}">
                <a16:creationId xmlns:a16="http://schemas.microsoft.com/office/drawing/2014/main" id="{6F0EFE4E-255F-405F-82F2-8EA2A3FB3A51}"/>
              </a:ext>
            </a:extLst>
          </p:cNvPr>
          <p:cNvSpPr>
            <a:spLocks noGrp="1" noChangeArrowheads="1"/>
          </p:cNvSpPr>
          <p:nvPr>
            <p:ph type="title"/>
          </p:nvPr>
        </p:nvSpPr>
        <p:spPr bwMode="auto">
          <a:xfrm>
            <a:off x="457200" y="1588"/>
            <a:ext cx="82296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cxnSp>
        <p:nvCxnSpPr>
          <p:cNvPr id="7" name="Straight Connector 6">
            <a:extLst>
              <a:ext uri="{FF2B5EF4-FFF2-40B4-BE49-F238E27FC236}">
                <a16:creationId xmlns:a16="http://schemas.microsoft.com/office/drawing/2014/main" id="{597BA515-9090-41A1-A0FD-3C3746C8F9E8}"/>
              </a:ext>
            </a:extLst>
          </p:cNvPr>
          <p:cNvCxnSpPr/>
          <p:nvPr userDrawn="1"/>
        </p:nvCxnSpPr>
        <p:spPr>
          <a:xfrm>
            <a:off x="0" y="1219200"/>
            <a:ext cx="9144000" cy="0"/>
          </a:xfrm>
          <a:prstGeom prst="line">
            <a:avLst/>
          </a:prstGeom>
          <a:ln w="57150">
            <a:solidFill>
              <a:srgbClr val="005288"/>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301A27-8069-4C91-A4B3-AFD9E23309B0}"/>
              </a:ext>
            </a:extLst>
          </p:cNvPr>
          <p:cNvCxnSpPr/>
          <p:nvPr userDrawn="1"/>
        </p:nvCxnSpPr>
        <p:spPr>
          <a:xfrm>
            <a:off x="0" y="6096000"/>
            <a:ext cx="9144000" cy="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17" r:id="rId1"/>
    <p:sldLayoutId id="2147484208" r:id="rId2"/>
    <p:sldLayoutId id="214748421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hf hdr="0" ftr="0" dt="0"/>
  <p:txStyles>
    <p:titleStyle>
      <a:lvl1pPr algn="l" rtl="0" eaLnBrk="0" fontAlgn="base" hangingPunct="0">
        <a:lnSpc>
          <a:spcPct val="90000"/>
        </a:lnSpc>
        <a:spcBef>
          <a:spcPct val="0"/>
        </a:spcBef>
        <a:spcAft>
          <a:spcPct val="0"/>
        </a:spcAft>
        <a:defRPr sz="3600" b="1" i="0" u="none">
          <a:solidFill>
            <a:srgbClr val="005288"/>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2pPr>
      <a:lvl3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3pPr>
      <a:lvl4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4pPr>
      <a:lvl5pPr algn="l" rtl="0" eaLnBrk="0" fontAlgn="base" hangingPunct="0">
        <a:lnSpc>
          <a:spcPct val="90000"/>
        </a:lnSpc>
        <a:spcBef>
          <a:spcPct val="0"/>
        </a:spcBef>
        <a:spcAft>
          <a:spcPct val="0"/>
        </a:spcAft>
        <a:defRPr sz="3600" b="1">
          <a:solidFill>
            <a:srgbClr val="005288"/>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4200">
          <a:solidFill>
            <a:schemeClr val="tx2"/>
          </a:solidFill>
          <a:latin typeface="Times New Roman" pitchFamily="18" charset="0"/>
        </a:defRPr>
      </a:lvl6pPr>
      <a:lvl7pPr marL="914400" algn="l" rtl="0" fontAlgn="base">
        <a:lnSpc>
          <a:spcPct val="90000"/>
        </a:lnSpc>
        <a:spcBef>
          <a:spcPct val="0"/>
        </a:spcBef>
        <a:spcAft>
          <a:spcPct val="0"/>
        </a:spcAft>
        <a:defRPr sz="4200">
          <a:solidFill>
            <a:schemeClr val="tx2"/>
          </a:solidFill>
          <a:latin typeface="Times New Roman" pitchFamily="18" charset="0"/>
        </a:defRPr>
      </a:lvl7pPr>
      <a:lvl8pPr marL="1371600" algn="l" rtl="0" fontAlgn="base">
        <a:lnSpc>
          <a:spcPct val="90000"/>
        </a:lnSpc>
        <a:spcBef>
          <a:spcPct val="0"/>
        </a:spcBef>
        <a:spcAft>
          <a:spcPct val="0"/>
        </a:spcAft>
        <a:defRPr sz="4200">
          <a:solidFill>
            <a:schemeClr val="tx2"/>
          </a:solidFill>
          <a:latin typeface="Times New Roman" pitchFamily="18" charset="0"/>
        </a:defRPr>
      </a:lvl8pPr>
      <a:lvl9pPr marL="1828800" algn="l" rtl="0" fontAlgn="base">
        <a:lnSpc>
          <a:spcPct val="90000"/>
        </a:lnSpc>
        <a:spcBef>
          <a:spcPct val="0"/>
        </a:spcBef>
        <a:spcAft>
          <a:spcPct val="0"/>
        </a:spcAft>
        <a:defRPr sz="4200">
          <a:solidFill>
            <a:schemeClr val="tx2"/>
          </a:solidFill>
          <a:latin typeface="Times New Roman" pitchFamily="18" charset="0"/>
        </a:defRPr>
      </a:lvl9pPr>
    </p:titleStyle>
    <p:bodyStyle>
      <a:lvl1pPr marL="230188" indent="-230188" algn="l" rtl="0" eaLnBrk="0" fontAlgn="base" hangingPunct="0">
        <a:spcBef>
          <a:spcPct val="60000"/>
        </a:spcBef>
        <a:spcAft>
          <a:spcPct val="0"/>
        </a:spcAft>
        <a:buClr>
          <a:srgbClr val="A50021"/>
        </a:buClr>
        <a:buSzPct val="100000"/>
        <a:buFont typeface="Arial" panose="020B0604020202020204" pitchFamily="34" charset="0"/>
        <a:buChar char="•"/>
        <a:defRPr sz="2200">
          <a:solidFill>
            <a:schemeClr val="tx1"/>
          </a:solidFill>
          <a:latin typeface="+mn-lt"/>
          <a:ea typeface="+mn-ea"/>
          <a:cs typeface="+mn-cs"/>
        </a:defRPr>
      </a:lvl1pPr>
      <a:lvl2pPr marL="573088" indent="-222250" algn="l" rtl="0" eaLnBrk="0" fontAlgn="base" hangingPunct="0">
        <a:spcBef>
          <a:spcPct val="30000"/>
        </a:spcBef>
        <a:spcAft>
          <a:spcPct val="0"/>
        </a:spcAft>
        <a:buClr>
          <a:srgbClr val="A50021"/>
        </a:buClr>
        <a:buSzPct val="100000"/>
        <a:buFont typeface="Arial" panose="020B0604020202020204" pitchFamily="34" charset="0"/>
        <a:buChar char="•"/>
        <a:defRPr b="0" i="0" u="none">
          <a:solidFill>
            <a:schemeClr val="tx1"/>
          </a:solidFill>
          <a:latin typeface="+mn-lt"/>
        </a:defRPr>
      </a:lvl2pPr>
      <a:lvl3pPr marL="80168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3pPr>
      <a:lvl4pPr marL="1028700" indent="-231775"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4pPr>
      <a:lvl5pPr marL="1252538" indent="-222250" algn="l" rtl="0" eaLnBrk="0" fontAlgn="base" hangingPunct="0">
        <a:spcBef>
          <a:spcPct val="30000"/>
        </a:spcBef>
        <a:spcAft>
          <a:spcPct val="0"/>
        </a:spcAft>
        <a:buClr>
          <a:srgbClr val="A50021"/>
        </a:buClr>
        <a:buSzPct val="100000"/>
        <a:buFont typeface="Arial" panose="020B0604020202020204" pitchFamily="34" charset="0"/>
        <a:buChar char="•"/>
        <a:defRPr>
          <a:solidFill>
            <a:schemeClr val="tx1"/>
          </a:solidFill>
          <a:latin typeface="+mn-lt"/>
        </a:defRPr>
      </a:lvl5pPr>
      <a:lvl6pPr marL="2163763" indent="-222250" algn="l" rtl="0" fontAlgn="base">
        <a:spcBef>
          <a:spcPct val="30000"/>
        </a:spcBef>
        <a:spcAft>
          <a:spcPct val="0"/>
        </a:spcAft>
        <a:buClr>
          <a:schemeClr val="accent1"/>
        </a:buClr>
        <a:buFont typeface="Wingdings" pitchFamily="2" charset="2"/>
        <a:buChar char="§"/>
        <a:defRPr>
          <a:solidFill>
            <a:schemeClr val="tx2"/>
          </a:solidFill>
          <a:latin typeface="+mn-lt"/>
        </a:defRPr>
      </a:lvl6pPr>
      <a:lvl7pPr marL="2620963" indent="-222250" algn="l" rtl="0" fontAlgn="base">
        <a:spcBef>
          <a:spcPct val="30000"/>
        </a:spcBef>
        <a:spcAft>
          <a:spcPct val="0"/>
        </a:spcAft>
        <a:buClr>
          <a:schemeClr val="accent1"/>
        </a:buClr>
        <a:buFont typeface="Wingdings" pitchFamily="2" charset="2"/>
        <a:buChar char="§"/>
        <a:defRPr>
          <a:solidFill>
            <a:schemeClr val="tx2"/>
          </a:solidFill>
          <a:latin typeface="+mn-lt"/>
        </a:defRPr>
      </a:lvl7pPr>
      <a:lvl8pPr marL="3078163" indent="-222250" algn="l" rtl="0" fontAlgn="base">
        <a:spcBef>
          <a:spcPct val="30000"/>
        </a:spcBef>
        <a:spcAft>
          <a:spcPct val="0"/>
        </a:spcAft>
        <a:buClr>
          <a:schemeClr val="accent1"/>
        </a:buClr>
        <a:buFont typeface="Wingdings" pitchFamily="2" charset="2"/>
        <a:buChar char="§"/>
        <a:defRPr>
          <a:solidFill>
            <a:schemeClr val="tx2"/>
          </a:solidFill>
          <a:latin typeface="+mn-lt"/>
        </a:defRPr>
      </a:lvl8pPr>
      <a:lvl9pPr marL="3535363" indent="-222250" algn="l" rtl="0" fontAlgn="base">
        <a:spcBef>
          <a:spcPct val="30000"/>
        </a:spcBef>
        <a:spcAft>
          <a:spcPct val="0"/>
        </a:spcAft>
        <a:buClr>
          <a:schemeClr val="accent1"/>
        </a:buClr>
        <a:buFont typeface="Wingdings" pitchFamily="2" charset="2"/>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19E8-75E5-49C7-B562-858BD4752014}"/>
              </a:ext>
            </a:extLst>
          </p:cNvPr>
          <p:cNvSpPr>
            <a:spLocks noGrp="1"/>
          </p:cNvSpPr>
          <p:nvPr>
            <p:ph type="title"/>
          </p:nvPr>
        </p:nvSpPr>
        <p:spPr>
          <a:xfrm>
            <a:off x="722313" y="3163824"/>
            <a:ext cx="7772400" cy="1179576"/>
          </a:xfrm>
        </p:spPr>
        <p:txBody>
          <a:bodyPr anchor="b" anchorCtr="0"/>
          <a:lstStyle/>
          <a:p>
            <a:pPr>
              <a:defRPr/>
            </a:pPr>
            <a:r>
              <a:rPr lang="en-US" altLang="en-US" sz="3600" b="1" dirty="0">
                <a:solidFill>
                  <a:schemeClr val="tx1"/>
                </a:solidFill>
              </a:rPr>
              <a:t>Unit 9: Tips and Tricks for Getting to Cost-Effectiveness</a:t>
            </a:r>
            <a:endParaRPr lang="en-US" sz="3600" dirty="0">
              <a:solidFill>
                <a:schemeClr val="tx1"/>
              </a:solidFill>
            </a:endParaRPr>
          </a:p>
        </p:txBody>
      </p:sp>
      <p:sp>
        <p:nvSpPr>
          <p:cNvPr id="6148" name="Slide Number Placeholder 3">
            <a:extLst>
              <a:ext uri="{FF2B5EF4-FFF2-40B4-BE49-F238E27FC236}">
                <a16:creationId xmlns:a16="http://schemas.microsoft.com/office/drawing/2014/main" id="{DA7703DC-F4E8-41A0-955C-02D4DF2F267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A4C34A-87C4-4DF2-B70E-BF623B71A1BF}" type="slidenum">
              <a:rPr lang="en-US" altLang="en-US" smtClean="0">
                <a:solidFill>
                  <a:srgbClr val="005288"/>
                </a:solidFill>
              </a:rPr>
              <a:pPr/>
              <a:t>1</a:t>
            </a:fld>
            <a:endParaRPr lang="en-US" altLang="en-US">
              <a:solidFill>
                <a:srgbClr val="00528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F6064-4C41-4C40-82AA-2EA030D915FF}"/>
              </a:ext>
            </a:extLst>
          </p:cNvPr>
          <p:cNvSpPr>
            <a:spLocks noGrp="1"/>
          </p:cNvSpPr>
          <p:nvPr>
            <p:ph type="title"/>
          </p:nvPr>
        </p:nvSpPr>
        <p:spPr/>
        <p:txBody>
          <a:bodyPr/>
          <a:lstStyle/>
          <a:p>
            <a:r>
              <a:rPr lang="en-US" dirty="0"/>
              <a:t>Add all protected structures</a:t>
            </a:r>
          </a:p>
        </p:txBody>
      </p:sp>
      <p:sp>
        <p:nvSpPr>
          <p:cNvPr id="3" name="Content Placeholder 2">
            <a:extLst>
              <a:ext uri="{FF2B5EF4-FFF2-40B4-BE49-F238E27FC236}">
                <a16:creationId xmlns:a16="http://schemas.microsoft.com/office/drawing/2014/main" id="{779D1767-4BB7-4CB3-93DB-01E982084CB7}"/>
              </a:ext>
            </a:extLst>
          </p:cNvPr>
          <p:cNvSpPr>
            <a:spLocks noGrp="1"/>
          </p:cNvSpPr>
          <p:nvPr>
            <p:ph idx="1"/>
          </p:nvPr>
        </p:nvSpPr>
        <p:spPr/>
        <p:txBody>
          <a:bodyPr/>
          <a:lstStyle/>
          <a:p>
            <a:r>
              <a:rPr lang="en-US" altLang="en-US" dirty="0"/>
              <a:t>Don’t leave potential benefits on the table! Think about whether there are structures in your project you haven’t included yet. </a:t>
            </a:r>
          </a:p>
          <a:p>
            <a:r>
              <a:rPr lang="en-US" altLang="en-US" dirty="0"/>
              <a:t>Remember: A structure can be a piece of infrastructure, such as a road.</a:t>
            </a:r>
          </a:p>
          <a:p>
            <a:r>
              <a:rPr lang="en-US" altLang="en-US" dirty="0"/>
              <a:t>For example, a flood control project might protect some streets in addition to homes. If you have traffic counts for those streets, you can add them as separate structures to your project BCA.</a:t>
            </a:r>
          </a:p>
          <a:p>
            <a:endParaRPr lang="en-US" dirty="0"/>
          </a:p>
        </p:txBody>
      </p:sp>
      <p:sp>
        <p:nvSpPr>
          <p:cNvPr id="4" name="Slide Number Placeholder 3">
            <a:extLst>
              <a:ext uri="{FF2B5EF4-FFF2-40B4-BE49-F238E27FC236}">
                <a16:creationId xmlns:a16="http://schemas.microsoft.com/office/drawing/2014/main" id="{6F5B1B2B-00CB-4EE2-88D7-4366D882EB17}"/>
              </a:ext>
            </a:extLst>
          </p:cNvPr>
          <p:cNvSpPr>
            <a:spLocks noGrp="1"/>
          </p:cNvSpPr>
          <p:nvPr>
            <p:ph type="sldNum" sz="quarter" idx="10"/>
          </p:nvPr>
        </p:nvSpPr>
        <p:spPr/>
        <p:txBody>
          <a:bodyPr/>
          <a:lstStyle/>
          <a:p>
            <a:pPr>
              <a:defRPr/>
            </a:pPr>
            <a:fld id="{46EE14D7-E462-48E8-9948-0DF726A5EF34}" type="slidenum">
              <a:rPr lang="en-US" altLang="en-US" smtClean="0"/>
              <a:pPr>
                <a:defRPr/>
              </a:pPr>
              <a:t>10</a:t>
            </a:fld>
            <a:endParaRPr lang="en-US" altLang="en-US"/>
          </a:p>
        </p:txBody>
      </p:sp>
    </p:spTree>
    <p:extLst>
      <p:ext uri="{BB962C8B-B14F-4D97-AF65-F5344CB8AC3E}">
        <p14:creationId xmlns:p14="http://schemas.microsoft.com/office/powerpoint/2010/main" val="5585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BB0AC92-EB05-46E1-A5D2-2849A74A3B92}"/>
              </a:ext>
            </a:extLst>
          </p:cNvPr>
          <p:cNvSpPr>
            <a:spLocks noGrp="1" noChangeArrowheads="1"/>
          </p:cNvSpPr>
          <p:nvPr>
            <p:ph type="title"/>
          </p:nvPr>
        </p:nvSpPr>
        <p:spPr/>
        <p:txBody>
          <a:bodyPr/>
          <a:lstStyle/>
          <a:p>
            <a:r>
              <a:rPr lang="en-US" altLang="en-US" dirty="0"/>
              <a:t>Different structure combination</a:t>
            </a:r>
          </a:p>
        </p:txBody>
      </p:sp>
      <p:sp>
        <p:nvSpPr>
          <p:cNvPr id="16387" name="Content Placeholder 2">
            <a:extLst>
              <a:ext uri="{FF2B5EF4-FFF2-40B4-BE49-F238E27FC236}">
                <a16:creationId xmlns:a16="http://schemas.microsoft.com/office/drawing/2014/main" id="{6796BAFE-7CD6-4B98-8C00-5AEA3509EBD4}"/>
              </a:ext>
            </a:extLst>
          </p:cNvPr>
          <p:cNvSpPr>
            <a:spLocks noGrp="1" noChangeArrowheads="1"/>
          </p:cNvSpPr>
          <p:nvPr>
            <p:ph idx="1"/>
          </p:nvPr>
        </p:nvSpPr>
        <p:spPr/>
        <p:txBody>
          <a:bodyPr/>
          <a:lstStyle/>
          <a:p>
            <a:r>
              <a:rPr lang="en-US" altLang="en-US" dirty="0"/>
              <a:t>For projects that include multiple structures, you might also try adding and/or removing certain structures to increase the BCR.</a:t>
            </a:r>
          </a:p>
        </p:txBody>
      </p:sp>
      <p:sp>
        <p:nvSpPr>
          <p:cNvPr id="16388" name="Slide Number Placeholder 3">
            <a:extLst>
              <a:ext uri="{FF2B5EF4-FFF2-40B4-BE49-F238E27FC236}">
                <a16:creationId xmlns:a16="http://schemas.microsoft.com/office/drawing/2014/main" id="{03758024-8E9A-47F7-BF91-DCAF80D2477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5FCA1F-6E15-4956-8630-C39F220D1EE3}" type="slidenum">
              <a:rPr lang="en-US" altLang="en-US" smtClean="0">
                <a:solidFill>
                  <a:srgbClr val="005288"/>
                </a:solidFill>
              </a:rPr>
              <a:pPr/>
              <a:t>11</a:t>
            </a:fld>
            <a:endParaRPr lang="en-US" altLang="en-US">
              <a:solidFill>
                <a:srgbClr val="005288"/>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0F970E3-2C4E-4D95-BB07-62F2C71EC0EA}"/>
              </a:ext>
            </a:extLst>
          </p:cNvPr>
          <p:cNvSpPr>
            <a:spLocks noGrp="1" noChangeArrowheads="1"/>
          </p:cNvSpPr>
          <p:nvPr>
            <p:ph type="title"/>
          </p:nvPr>
        </p:nvSpPr>
        <p:spPr/>
        <p:txBody>
          <a:bodyPr/>
          <a:lstStyle/>
          <a:p>
            <a:r>
              <a:rPr lang="en-US" altLang="en-US" dirty="0"/>
              <a:t>Different structure combination (cont.)</a:t>
            </a:r>
          </a:p>
        </p:txBody>
      </p:sp>
      <p:sp>
        <p:nvSpPr>
          <p:cNvPr id="18435" name="Content Placeholder 2">
            <a:extLst>
              <a:ext uri="{FF2B5EF4-FFF2-40B4-BE49-F238E27FC236}">
                <a16:creationId xmlns:a16="http://schemas.microsoft.com/office/drawing/2014/main" id="{B0F7D634-1A69-49AA-A67E-0C81421D8D87}"/>
              </a:ext>
            </a:extLst>
          </p:cNvPr>
          <p:cNvSpPr>
            <a:spLocks noGrp="1" noChangeArrowheads="1"/>
          </p:cNvSpPr>
          <p:nvPr>
            <p:ph idx="1"/>
          </p:nvPr>
        </p:nvSpPr>
        <p:spPr/>
        <p:txBody>
          <a:bodyPr/>
          <a:lstStyle/>
          <a:p>
            <a:r>
              <a:rPr lang="en-US" altLang="en-US" dirty="0"/>
              <a:t>Why does this work?</a:t>
            </a:r>
          </a:p>
          <a:p>
            <a:pPr lvl="1"/>
            <a:r>
              <a:rPr lang="en-US" altLang="en-US" dirty="0"/>
              <a:t>Sometimes, one or two structures have very low BCRs, which drag down the entire project BCR. Removing these from a project will increase the project BCR.</a:t>
            </a:r>
          </a:p>
          <a:p>
            <a:pPr lvl="1"/>
            <a:r>
              <a:rPr lang="en-US" altLang="en-US" dirty="0"/>
              <a:t>On the flip side, sometimes there are structures that have very high BCRs and can “carry” an entire project.</a:t>
            </a:r>
          </a:p>
        </p:txBody>
      </p:sp>
      <p:sp>
        <p:nvSpPr>
          <p:cNvPr id="18436" name="Slide Number Placeholder 3">
            <a:extLst>
              <a:ext uri="{FF2B5EF4-FFF2-40B4-BE49-F238E27FC236}">
                <a16:creationId xmlns:a16="http://schemas.microsoft.com/office/drawing/2014/main" id="{7360D601-A2A4-4930-8798-E8F8D1D7961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1F4165-17C9-4023-B637-61203CED1ABB}" type="slidenum">
              <a:rPr lang="en-US" altLang="en-US" smtClean="0">
                <a:solidFill>
                  <a:srgbClr val="005288"/>
                </a:solidFill>
              </a:rPr>
              <a:pPr/>
              <a:t>12</a:t>
            </a:fld>
            <a:endParaRPr lang="en-US" altLang="en-US">
              <a:solidFill>
                <a:srgbClr val="0052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5688D64-3109-4DE2-A123-727BBF3A7E72}"/>
              </a:ext>
            </a:extLst>
          </p:cNvPr>
          <p:cNvSpPr>
            <a:spLocks noGrp="1" noChangeArrowheads="1"/>
          </p:cNvSpPr>
          <p:nvPr>
            <p:ph type="title"/>
          </p:nvPr>
        </p:nvSpPr>
        <p:spPr/>
        <p:txBody>
          <a:bodyPr/>
          <a:lstStyle/>
          <a:p>
            <a:r>
              <a:rPr lang="en-US" altLang="en-US" dirty="0"/>
              <a:t>Benefits from multiple hazards</a:t>
            </a:r>
          </a:p>
        </p:txBody>
      </p:sp>
      <p:sp>
        <p:nvSpPr>
          <p:cNvPr id="19459" name="Content Placeholder 2">
            <a:extLst>
              <a:ext uri="{FF2B5EF4-FFF2-40B4-BE49-F238E27FC236}">
                <a16:creationId xmlns:a16="http://schemas.microsoft.com/office/drawing/2014/main" id="{FD14CD50-AB26-4FFB-9569-9D461EF49FDF}"/>
              </a:ext>
            </a:extLst>
          </p:cNvPr>
          <p:cNvSpPr>
            <a:spLocks noGrp="1" noChangeArrowheads="1"/>
          </p:cNvSpPr>
          <p:nvPr>
            <p:ph idx="1"/>
          </p:nvPr>
        </p:nvSpPr>
        <p:spPr/>
        <p:txBody>
          <a:bodyPr/>
          <a:lstStyle/>
          <a:p>
            <a:r>
              <a:rPr lang="en-US" altLang="en-US" dirty="0"/>
              <a:t>For some projects, you may be able to combine benefits from multiple hazards. </a:t>
            </a:r>
          </a:p>
          <a:p>
            <a:r>
              <a:rPr lang="en-US" altLang="en-US" dirty="0"/>
              <a:t>For example, if you are doing a mitigation reconstruction project to protect homes from flooding, but the reconstructed homes are also located in a seismic or wind hazard area, you could also capture benefits from those hazards (provided the new structures are built to the appropriate standards for those hazards).</a:t>
            </a:r>
          </a:p>
        </p:txBody>
      </p:sp>
      <p:sp>
        <p:nvSpPr>
          <p:cNvPr id="19460" name="Slide Number Placeholder 3">
            <a:extLst>
              <a:ext uri="{FF2B5EF4-FFF2-40B4-BE49-F238E27FC236}">
                <a16:creationId xmlns:a16="http://schemas.microsoft.com/office/drawing/2014/main" id="{2409A438-2A82-4215-8A91-59BD00AAE3D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F3271C-95D9-462A-9B6C-5D7EDC3C5D6D}" type="slidenum">
              <a:rPr lang="en-US" altLang="en-US" smtClean="0">
                <a:solidFill>
                  <a:srgbClr val="005288"/>
                </a:solidFill>
              </a:rPr>
              <a:pPr/>
              <a:t>13</a:t>
            </a:fld>
            <a:endParaRPr lang="en-US" altLang="en-US">
              <a:solidFill>
                <a:srgbClr val="00528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39A0ED0-9616-431B-816A-4123C60D92D8}"/>
              </a:ext>
            </a:extLst>
          </p:cNvPr>
          <p:cNvSpPr>
            <a:spLocks noGrp="1" noChangeArrowheads="1"/>
          </p:cNvSpPr>
          <p:nvPr>
            <p:ph type="title"/>
          </p:nvPr>
        </p:nvSpPr>
        <p:spPr/>
        <p:txBody>
          <a:bodyPr/>
          <a:lstStyle/>
          <a:p>
            <a:r>
              <a:rPr lang="en-US" altLang="en-US" dirty="0"/>
              <a:t>Environmental benefits</a:t>
            </a:r>
          </a:p>
        </p:txBody>
      </p:sp>
      <p:sp>
        <p:nvSpPr>
          <p:cNvPr id="23555" name="Content Placeholder 2">
            <a:extLst>
              <a:ext uri="{FF2B5EF4-FFF2-40B4-BE49-F238E27FC236}">
                <a16:creationId xmlns:a16="http://schemas.microsoft.com/office/drawing/2014/main" id="{203A3D20-A48F-43CC-884D-A097A56D812E}"/>
              </a:ext>
            </a:extLst>
          </p:cNvPr>
          <p:cNvSpPr>
            <a:spLocks noGrp="1" noChangeArrowheads="1"/>
          </p:cNvSpPr>
          <p:nvPr>
            <p:ph idx="1"/>
          </p:nvPr>
        </p:nvSpPr>
        <p:spPr/>
        <p:txBody>
          <a:bodyPr/>
          <a:lstStyle/>
          <a:p>
            <a:r>
              <a:rPr lang="en-US" altLang="en-US" dirty="0"/>
              <a:t>For eligible project types with a base BCR of over 0.75, the BCA Toolkit displays the environmental benefits card.</a:t>
            </a:r>
          </a:p>
          <a:p>
            <a:r>
              <a:rPr lang="en-US" altLang="en-US" dirty="0"/>
              <a:t>However, you have to actually enter the project size and land use data to get the environmental benefits to calculate and be added to your BCR.</a:t>
            </a:r>
          </a:p>
        </p:txBody>
      </p:sp>
      <p:sp>
        <p:nvSpPr>
          <p:cNvPr id="23556" name="Slide Number Placeholder 3">
            <a:extLst>
              <a:ext uri="{FF2B5EF4-FFF2-40B4-BE49-F238E27FC236}">
                <a16:creationId xmlns:a16="http://schemas.microsoft.com/office/drawing/2014/main" id="{1D4C2F3E-CEB4-4397-8BF1-909506DFC86C}"/>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E65C77-AD2F-4A80-93DF-CC29487BD821}" type="slidenum">
              <a:rPr lang="en-US" altLang="en-US" smtClean="0">
                <a:solidFill>
                  <a:srgbClr val="005288"/>
                </a:solidFill>
              </a:rPr>
              <a:pPr/>
              <a:t>14</a:t>
            </a:fld>
            <a:endParaRPr lang="en-US" altLang="en-US">
              <a:solidFill>
                <a:srgbClr val="0052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18D9EAA-9E34-425D-89EB-E2EC27445A36}"/>
              </a:ext>
            </a:extLst>
          </p:cNvPr>
          <p:cNvSpPr>
            <a:spLocks noGrp="1" noChangeArrowheads="1"/>
          </p:cNvSpPr>
          <p:nvPr>
            <p:ph type="title"/>
          </p:nvPr>
        </p:nvSpPr>
        <p:spPr/>
        <p:txBody>
          <a:bodyPr/>
          <a:lstStyle/>
          <a:p>
            <a:r>
              <a:rPr lang="en-US" altLang="en-US" dirty="0"/>
              <a:t>Social benefits</a:t>
            </a:r>
          </a:p>
        </p:txBody>
      </p:sp>
      <p:sp>
        <p:nvSpPr>
          <p:cNvPr id="25603" name="Content Placeholder 2">
            <a:extLst>
              <a:ext uri="{FF2B5EF4-FFF2-40B4-BE49-F238E27FC236}">
                <a16:creationId xmlns:a16="http://schemas.microsoft.com/office/drawing/2014/main" id="{34CFE9A4-7C7E-4D80-885C-7D1B0E7B3E80}"/>
              </a:ext>
            </a:extLst>
          </p:cNvPr>
          <p:cNvSpPr>
            <a:spLocks noGrp="1" noChangeArrowheads="1"/>
          </p:cNvSpPr>
          <p:nvPr>
            <p:ph idx="1"/>
          </p:nvPr>
        </p:nvSpPr>
        <p:spPr/>
        <p:txBody>
          <a:bodyPr/>
          <a:lstStyle/>
          <a:p>
            <a:r>
              <a:rPr lang="en-US" altLang="en-US" dirty="0"/>
              <a:t>For residential mitigation project types with a base BCR of over 0.75, the BCA Toolkit displays the social benefits card.</a:t>
            </a:r>
          </a:p>
          <a:p>
            <a:r>
              <a:rPr lang="en-US" altLang="en-US" dirty="0"/>
              <a:t>The Toolkit automatically calculates the mental stress &amp; anxiety portion of the social benefits based on the number of building residents entered in the Standard Benefits – Displacement card.</a:t>
            </a:r>
          </a:p>
          <a:p>
            <a:r>
              <a:rPr lang="en-US" altLang="en-US" dirty="0"/>
              <a:t>You will have to enter the number of workers to get the Toolkit to calculate the loss of productivity portion of the social benefits.</a:t>
            </a:r>
          </a:p>
        </p:txBody>
      </p:sp>
      <p:sp>
        <p:nvSpPr>
          <p:cNvPr id="25604" name="Slide Number Placeholder 3">
            <a:extLst>
              <a:ext uri="{FF2B5EF4-FFF2-40B4-BE49-F238E27FC236}">
                <a16:creationId xmlns:a16="http://schemas.microsoft.com/office/drawing/2014/main" id="{20C3F6C5-E2F0-485B-AE61-E7AFF26DC57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809BD3-39E1-4908-ADEA-3F28BE2FF6DF}" type="slidenum">
              <a:rPr lang="en-US" altLang="en-US" smtClean="0">
                <a:solidFill>
                  <a:srgbClr val="005288"/>
                </a:solidFill>
              </a:rPr>
              <a:pPr/>
              <a:t>15</a:t>
            </a:fld>
            <a:endParaRPr lang="en-US" altLang="en-US">
              <a:solidFill>
                <a:srgbClr val="00528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317AC-A670-4146-A44A-721236C6EF60}"/>
              </a:ext>
            </a:extLst>
          </p:cNvPr>
          <p:cNvSpPr>
            <a:spLocks noGrp="1"/>
          </p:cNvSpPr>
          <p:nvPr>
            <p:ph type="title"/>
          </p:nvPr>
        </p:nvSpPr>
        <p:spPr/>
        <p:txBody>
          <a:bodyPr/>
          <a:lstStyle/>
          <a:p>
            <a:r>
              <a:rPr lang="en-US" dirty="0"/>
              <a:t>Look for better data sources</a:t>
            </a:r>
          </a:p>
        </p:txBody>
      </p:sp>
      <p:sp>
        <p:nvSpPr>
          <p:cNvPr id="3" name="Content Placeholder 2">
            <a:extLst>
              <a:ext uri="{FF2B5EF4-FFF2-40B4-BE49-F238E27FC236}">
                <a16:creationId xmlns:a16="http://schemas.microsoft.com/office/drawing/2014/main" id="{60C0E320-FDCE-44B4-8C33-533CD3D0A60B}"/>
              </a:ext>
            </a:extLst>
          </p:cNvPr>
          <p:cNvSpPr>
            <a:spLocks noGrp="1"/>
          </p:cNvSpPr>
          <p:nvPr>
            <p:ph idx="1"/>
          </p:nvPr>
        </p:nvSpPr>
        <p:spPr/>
        <p:txBody>
          <a:bodyPr/>
          <a:lstStyle/>
          <a:p>
            <a:r>
              <a:rPr lang="en-US" dirty="0"/>
              <a:t>The BCA Toolkit includes default values for many data fields. These are often based on nationwide values. If you can find better data for the local project area (and document it!), you should use those values instead.</a:t>
            </a:r>
          </a:p>
          <a:p>
            <a:r>
              <a:rPr lang="en-US" dirty="0"/>
              <a:t>For example, for wildfire mitigation projects, the Toolkit automatically populates the Burn Recurrence Interval based on the property location. However, you may be able to find a more favorable Burn Recurrence Interval from a local source such as the local fire management authority.</a:t>
            </a:r>
          </a:p>
        </p:txBody>
      </p:sp>
      <p:sp>
        <p:nvSpPr>
          <p:cNvPr id="4" name="Slide Number Placeholder 3">
            <a:extLst>
              <a:ext uri="{FF2B5EF4-FFF2-40B4-BE49-F238E27FC236}">
                <a16:creationId xmlns:a16="http://schemas.microsoft.com/office/drawing/2014/main" id="{02222078-FD7B-4792-85BF-FF64DF72BFB7}"/>
              </a:ext>
            </a:extLst>
          </p:cNvPr>
          <p:cNvSpPr>
            <a:spLocks noGrp="1"/>
          </p:cNvSpPr>
          <p:nvPr>
            <p:ph type="sldNum" sz="quarter" idx="10"/>
          </p:nvPr>
        </p:nvSpPr>
        <p:spPr/>
        <p:txBody>
          <a:bodyPr/>
          <a:lstStyle/>
          <a:p>
            <a:pPr>
              <a:defRPr/>
            </a:pPr>
            <a:fld id="{46EE14D7-E462-48E8-9948-0DF726A5EF34}" type="slidenum">
              <a:rPr lang="en-US" altLang="en-US" smtClean="0"/>
              <a:pPr>
                <a:defRPr/>
              </a:pPr>
              <a:t>16</a:t>
            </a:fld>
            <a:endParaRPr lang="en-US" altLang="en-US"/>
          </a:p>
        </p:txBody>
      </p:sp>
    </p:spTree>
    <p:extLst>
      <p:ext uri="{BB962C8B-B14F-4D97-AF65-F5344CB8AC3E}">
        <p14:creationId xmlns:p14="http://schemas.microsoft.com/office/powerpoint/2010/main" val="113903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CDAB432-50BA-47B4-A73E-88F1DA67327E}"/>
              </a:ext>
            </a:extLst>
          </p:cNvPr>
          <p:cNvSpPr>
            <a:spLocks noGrp="1" noChangeArrowheads="1"/>
          </p:cNvSpPr>
          <p:nvPr>
            <p:ph type="title"/>
          </p:nvPr>
        </p:nvSpPr>
        <p:spPr/>
        <p:txBody>
          <a:bodyPr/>
          <a:lstStyle/>
          <a:p>
            <a:r>
              <a:rPr lang="en-US" altLang="en-US"/>
              <a:t>Resources</a:t>
            </a:r>
          </a:p>
        </p:txBody>
      </p:sp>
      <p:sp>
        <p:nvSpPr>
          <p:cNvPr id="27651" name="Content Placeholder 2">
            <a:extLst>
              <a:ext uri="{FF2B5EF4-FFF2-40B4-BE49-F238E27FC236}">
                <a16:creationId xmlns:a16="http://schemas.microsoft.com/office/drawing/2014/main" id="{4A2CC0FF-0A9A-4357-9CD9-11FD7D4310FA}"/>
              </a:ext>
            </a:extLst>
          </p:cNvPr>
          <p:cNvSpPr>
            <a:spLocks noGrp="1" noChangeArrowheads="1"/>
          </p:cNvSpPr>
          <p:nvPr>
            <p:ph idx="1"/>
          </p:nvPr>
        </p:nvSpPr>
        <p:spPr/>
        <p:txBody>
          <a:bodyPr/>
          <a:lstStyle/>
          <a:p>
            <a:r>
              <a:rPr lang="en-US" altLang="en-US"/>
              <a:t>FEMA HMA job aids</a:t>
            </a:r>
          </a:p>
          <a:p>
            <a:r>
              <a:rPr lang="en-US" altLang="en-US"/>
              <a:t>FEMA BCA guidance</a:t>
            </a:r>
          </a:p>
          <a:p>
            <a:r>
              <a:rPr lang="en-US" altLang="en-US"/>
              <a:t>BC Helpline</a:t>
            </a:r>
          </a:p>
        </p:txBody>
      </p:sp>
      <p:sp>
        <p:nvSpPr>
          <p:cNvPr id="27652" name="Slide Number Placeholder 3">
            <a:extLst>
              <a:ext uri="{FF2B5EF4-FFF2-40B4-BE49-F238E27FC236}">
                <a16:creationId xmlns:a16="http://schemas.microsoft.com/office/drawing/2014/main" id="{22B993DC-1C80-46E6-8509-EFFAE5CA57C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495C40-CEB8-49B0-93E9-2AA000EAAFA7}" type="slidenum">
              <a:rPr lang="en-US" altLang="en-US" smtClean="0">
                <a:solidFill>
                  <a:srgbClr val="005288"/>
                </a:solidFill>
              </a:rPr>
              <a:pPr/>
              <a:t>17</a:t>
            </a:fld>
            <a:endParaRPr lang="en-US" altLang="en-US">
              <a:solidFill>
                <a:srgbClr val="0052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1D5E3F0-42EF-4287-8867-55714DB62794}"/>
              </a:ext>
            </a:extLst>
          </p:cNvPr>
          <p:cNvSpPr>
            <a:spLocks noGrp="1" noChangeArrowheads="1"/>
          </p:cNvSpPr>
          <p:nvPr>
            <p:ph type="title"/>
          </p:nvPr>
        </p:nvSpPr>
        <p:spPr/>
        <p:txBody>
          <a:bodyPr/>
          <a:lstStyle/>
          <a:p>
            <a:r>
              <a:rPr lang="en-US" altLang="en-US" dirty="0"/>
              <a:t>Unit 9 Review</a:t>
            </a:r>
          </a:p>
        </p:txBody>
      </p:sp>
      <p:sp>
        <p:nvSpPr>
          <p:cNvPr id="28675" name="Content Placeholder 2">
            <a:extLst>
              <a:ext uri="{FF2B5EF4-FFF2-40B4-BE49-F238E27FC236}">
                <a16:creationId xmlns:a16="http://schemas.microsoft.com/office/drawing/2014/main" id="{0695A2D7-7EE8-4661-AD7C-F850DA86EA93}"/>
              </a:ext>
            </a:extLst>
          </p:cNvPr>
          <p:cNvSpPr>
            <a:spLocks noGrp="1" noChangeArrowheads="1"/>
          </p:cNvSpPr>
          <p:nvPr>
            <p:ph idx="1"/>
          </p:nvPr>
        </p:nvSpPr>
        <p:spPr/>
        <p:txBody>
          <a:bodyPr/>
          <a:lstStyle/>
          <a:p>
            <a:r>
              <a:rPr lang="en-US" altLang="en-US" dirty="0"/>
              <a:t>In this unit, you learned some tips and tricks for increasing your project BCR, including:</a:t>
            </a:r>
          </a:p>
          <a:p>
            <a:pPr lvl="1"/>
            <a:r>
              <a:rPr lang="en-US" altLang="en-US" dirty="0"/>
              <a:t>Confirming basic project and structure data</a:t>
            </a:r>
          </a:p>
          <a:p>
            <a:pPr lvl="1"/>
            <a:r>
              <a:rPr lang="en-US" altLang="en-US" dirty="0"/>
              <a:t>Using a different Frequency and Damage Relationship option</a:t>
            </a:r>
          </a:p>
          <a:p>
            <a:pPr lvl="1"/>
            <a:r>
              <a:rPr lang="en-US" altLang="en-US" dirty="0"/>
              <a:t>Adding all protected structures</a:t>
            </a:r>
          </a:p>
          <a:p>
            <a:pPr lvl="1"/>
            <a:r>
              <a:rPr lang="en-US" altLang="en-US" dirty="0"/>
              <a:t>Using a different combination of structures by adding or removing</a:t>
            </a:r>
          </a:p>
          <a:p>
            <a:pPr lvl="1"/>
            <a:r>
              <a:rPr lang="en-US" altLang="en-US" dirty="0"/>
              <a:t>Combining benefits from multiple hazards</a:t>
            </a:r>
          </a:p>
          <a:p>
            <a:pPr lvl="1"/>
            <a:r>
              <a:rPr lang="en-US" altLang="en-US" dirty="0"/>
              <a:t>Adding environmental and/or social benefits</a:t>
            </a:r>
          </a:p>
          <a:p>
            <a:pPr lvl="1"/>
            <a:r>
              <a:rPr lang="en-US" altLang="en-US" dirty="0"/>
              <a:t>Looking for more favorable data sources</a:t>
            </a:r>
          </a:p>
        </p:txBody>
      </p:sp>
      <p:sp>
        <p:nvSpPr>
          <p:cNvPr id="28676" name="Slide Number Placeholder 3">
            <a:extLst>
              <a:ext uri="{FF2B5EF4-FFF2-40B4-BE49-F238E27FC236}">
                <a16:creationId xmlns:a16="http://schemas.microsoft.com/office/drawing/2014/main" id="{1FDEFE2E-6AE0-47FA-A74A-C2E5A6F3CDE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F97DA6-5FF2-4339-974D-6C1968948467}" type="slidenum">
              <a:rPr lang="en-US" altLang="en-US" smtClean="0">
                <a:solidFill>
                  <a:srgbClr val="005288"/>
                </a:solidFill>
              </a:rPr>
              <a:pPr/>
              <a:t>18</a:t>
            </a:fld>
            <a:endParaRPr lang="en-US" altLang="en-US">
              <a:solidFill>
                <a:srgbClr val="0052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D7CD895-A8BA-4DF3-8C25-D9DF1769435A}"/>
              </a:ext>
            </a:extLst>
          </p:cNvPr>
          <p:cNvSpPr>
            <a:spLocks noGrp="1" noChangeArrowheads="1"/>
          </p:cNvSpPr>
          <p:nvPr>
            <p:ph type="title"/>
          </p:nvPr>
        </p:nvSpPr>
        <p:spPr/>
        <p:txBody>
          <a:bodyPr/>
          <a:lstStyle/>
          <a:p>
            <a:r>
              <a:rPr lang="en-US" altLang="en-US" dirty="0"/>
              <a:t>Unit 9 Overview</a:t>
            </a:r>
          </a:p>
        </p:txBody>
      </p:sp>
      <p:sp>
        <p:nvSpPr>
          <p:cNvPr id="7171" name="Content Placeholder 2">
            <a:extLst>
              <a:ext uri="{FF2B5EF4-FFF2-40B4-BE49-F238E27FC236}">
                <a16:creationId xmlns:a16="http://schemas.microsoft.com/office/drawing/2014/main" id="{B426CF3F-E760-4CA7-B12B-8C54E35880E8}"/>
              </a:ext>
            </a:extLst>
          </p:cNvPr>
          <p:cNvSpPr>
            <a:spLocks noGrp="1" noChangeArrowheads="1"/>
          </p:cNvSpPr>
          <p:nvPr>
            <p:ph idx="1"/>
          </p:nvPr>
        </p:nvSpPr>
        <p:spPr/>
        <p:txBody>
          <a:bodyPr/>
          <a:lstStyle/>
          <a:p>
            <a:r>
              <a:rPr lang="en-US" altLang="en-US" dirty="0"/>
              <a:t>This unit will list and provide examples of ways to increase a project’s BCR.</a:t>
            </a:r>
          </a:p>
        </p:txBody>
      </p:sp>
      <p:sp>
        <p:nvSpPr>
          <p:cNvPr id="7172" name="Slide Number Placeholder 3">
            <a:extLst>
              <a:ext uri="{FF2B5EF4-FFF2-40B4-BE49-F238E27FC236}">
                <a16:creationId xmlns:a16="http://schemas.microsoft.com/office/drawing/2014/main" id="{B432AE4C-20A5-47BC-B85B-60E8487696FA}"/>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BA2DF3-6CC5-4B5C-9A7A-07ED1EE160BA}" type="slidenum">
              <a:rPr lang="en-US" altLang="en-US" smtClean="0">
                <a:solidFill>
                  <a:srgbClr val="005288"/>
                </a:solidFill>
              </a:rPr>
              <a:pPr/>
              <a:t>2</a:t>
            </a:fld>
            <a:endParaRPr lang="en-US" altLang="en-US">
              <a:solidFill>
                <a:srgbClr val="0052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B8924DC-F5A2-4334-A197-56C9DA209324}"/>
              </a:ext>
            </a:extLst>
          </p:cNvPr>
          <p:cNvSpPr>
            <a:spLocks noGrp="1" noChangeArrowheads="1"/>
          </p:cNvSpPr>
          <p:nvPr>
            <p:ph type="title"/>
          </p:nvPr>
        </p:nvSpPr>
        <p:spPr/>
        <p:txBody>
          <a:bodyPr/>
          <a:lstStyle/>
          <a:p>
            <a:r>
              <a:rPr lang="en-US" altLang="en-US" dirty="0"/>
              <a:t>Unit 9 Objectives</a:t>
            </a:r>
          </a:p>
        </p:txBody>
      </p:sp>
      <p:sp>
        <p:nvSpPr>
          <p:cNvPr id="8195" name="Content Placeholder 2">
            <a:extLst>
              <a:ext uri="{FF2B5EF4-FFF2-40B4-BE49-F238E27FC236}">
                <a16:creationId xmlns:a16="http://schemas.microsoft.com/office/drawing/2014/main" id="{9BB6238D-31A2-48D9-A305-07F3EA5B4BF8}"/>
              </a:ext>
            </a:extLst>
          </p:cNvPr>
          <p:cNvSpPr>
            <a:spLocks noGrp="1" noChangeArrowheads="1"/>
          </p:cNvSpPr>
          <p:nvPr>
            <p:ph idx="1"/>
          </p:nvPr>
        </p:nvSpPr>
        <p:spPr/>
        <p:txBody>
          <a:bodyPr/>
          <a:lstStyle/>
          <a:p>
            <a:r>
              <a:rPr lang="en-US" altLang="en-US" dirty="0"/>
              <a:t>Students should be able to list and apply various strategies to increase their project BCR. </a:t>
            </a:r>
          </a:p>
        </p:txBody>
      </p:sp>
      <p:sp>
        <p:nvSpPr>
          <p:cNvPr id="8196" name="Slide Number Placeholder 3">
            <a:extLst>
              <a:ext uri="{FF2B5EF4-FFF2-40B4-BE49-F238E27FC236}">
                <a16:creationId xmlns:a16="http://schemas.microsoft.com/office/drawing/2014/main" id="{EB44759F-2442-4411-BA8A-CFB04A3C3F46}"/>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6FB127-787F-4684-8096-B08FA071F9BC}" type="slidenum">
              <a:rPr lang="en-US" altLang="en-US" smtClean="0">
                <a:solidFill>
                  <a:srgbClr val="005288"/>
                </a:solidFill>
              </a:rPr>
              <a:pPr/>
              <a:t>3</a:t>
            </a:fld>
            <a:endParaRPr lang="en-US" altLang="en-US">
              <a:solidFill>
                <a:srgbClr val="00528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B7A8AD5-F165-4AE1-8E0A-79493B19AFBD}"/>
              </a:ext>
            </a:extLst>
          </p:cNvPr>
          <p:cNvSpPr>
            <a:spLocks noGrp="1" noChangeArrowheads="1"/>
          </p:cNvSpPr>
          <p:nvPr>
            <p:ph type="title"/>
          </p:nvPr>
        </p:nvSpPr>
        <p:spPr/>
        <p:txBody>
          <a:bodyPr/>
          <a:lstStyle/>
          <a:p>
            <a:r>
              <a:rPr lang="en-US" altLang="en-US" dirty="0"/>
              <a:t>BCR under 1.0</a:t>
            </a:r>
          </a:p>
        </p:txBody>
      </p:sp>
      <p:sp>
        <p:nvSpPr>
          <p:cNvPr id="9219" name="Content Placeholder 2">
            <a:extLst>
              <a:ext uri="{FF2B5EF4-FFF2-40B4-BE49-F238E27FC236}">
                <a16:creationId xmlns:a16="http://schemas.microsoft.com/office/drawing/2014/main" id="{D309D3D6-3E65-43AA-BCE3-6053D37C8841}"/>
              </a:ext>
            </a:extLst>
          </p:cNvPr>
          <p:cNvSpPr>
            <a:spLocks noGrp="1" noChangeArrowheads="1"/>
          </p:cNvSpPr>
          <p:nvPr>
            <p:ph idx="1"/>
          </p:nvPr>
        </p:nvSpPr>
        <p:spPr/>
        <p:txBody>
          <a:bodyPr/>
          <a:lstStyle/>
          <a:p>
            <a:r>
              <a:rPr lang="en-US" altLang="en-US" dirty="0"/>
              <a:t>If your project BCR is below 1.0, there some things you can try to increase it.</a:t>
            </a:r>
          </a:p>
          <a:p>
            <a:r>
              <a:rPr lang="en-US" altLang="en-US" dirty="0"/>
              <a:t>These include:</a:t>
            </a:r>
          </a:p>
          <a:p>
            <a:pPr lvl="1"/>
            <a:r>
              <a:rPr lang="en-US" altLang="en-US" dirty="0"/>
              <a:t>Confirming basic project and structure data: basement type, number of residents, project cost, NFIP status, etc.</a:t>
            </a:r>
          </a:p>
          <a:p>
            <a:pPr lvl="1"/>
            <a:r>
              <a:rPr lang="en-US" altLang="en-US" dirty="0"/>
              <a:t>Running the BCA using a different Frequency and Damage Relationship option</a:t>
            </a:r>
          </a:p>
          <a:p>
            <a:pPr lvl="1"/>
            <a:r>
              <a:rPr lang="en-US" altLang="en-US" dirty="0"/>
              <a:t>Adding all protected structures to your project</a:t>
            </a:r>
          </a:p>
          <a:p>
            <a:pPr lvl="1"/>
            <a:r>
              <a:rPr lang="en-US" altLang="en-US" dirty="0"/>
              <a:t>Using a different combination of structures</a:t>
            </a:r>
          </a:p>
          <a:p>
            <a:pPr lvl="1"/>
            <a:r>
              <a:rPr lang="en-US" altLang="en-US" dirty="0"/>
              <a:t>Combining benefits from multiple hazards, if applicable</a:t>
            </a:r>
          </a:p>
          <a:p>
            <a:pPr lvl="1"/>
            <a:r>
              <a:rPr lang="en-US" altLang="en-US" dirty="0"/>
              <a:t>Adding environmental and/or social benefits, if applicable</a:t>
            </a:r>
          </a:p>
          <a:p>
            <a:pPr lvl="1"/>
            <a:r>
              <a:rPr lang="en-US" altLang="en-US" dirty="0"/>
              <a:t>Looking for better data sources</a:t>
            </a:r>
          </a:p>
        </p:txBody>
      </p:sp>
      <p:sp>
        <p:nvSpPr>
          <p:cNvPr id="9220" name="Slide Number Placeholder 3">
            <a:extLst>
              <a:ext uri="{FF2B5EF4-FFF2-40B4-BE49-F238E27FC236}">
                <a16:creationId xmlns:a16="http://schemas.microsoft.com/office/drawing/2014/main" id="{9C0D7AAC-290A-43AB-A61E-61FBDB98CC4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BE658A-2341-4C61-BD3F-8EE9B831650C}" type="slidenum">
              <a:rPr lang="en-US" altLang="en-US" smtClean="0">
                <a:solidFill>
                  <a:srgbClr val="005288"/>
                </a:solidFill>
              </a:rPr>
              <a:pPr/>
              <a:t>4</a:t>
            </a:fld>
            <a:endParaRPr lang="en-US" altLang="en-US">
              <a:solidFill>
                <a:srgbClr val="0052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56BC073-F0D0-4C56-B260-87AB89D5CB4E}"/>
              </a:ext>
            </a:extLst>
          </p:cNvPr>
          <p:cNvSpPr>
            <a:spLocks noGrp="1" noChangeArrowheads="1"/>
          </p:cNvSpPr>
          <p:nvPr>
            <p:ph type="title"/>
          </p:nvPr>
        </p:nvSpPr>
        <p:spPr/>
        <p:txBody>
          <a:bodyPr/>
          <a:lstStyle/>
          <a:p>
            <a:r>
              <a:rPr lang="en-US" altLang="en-US" dirty="0"/>
              <a:t>BCR under 1.0 (cont.)</a:t>
            </a:r>
          </a:p>
        </p:txBody>
      </p:sp>
      <p:sp>
        <p:nvSpPr>
          <p:cNvPr id="10243" name="Content Placeholder 2">
            <a:extLst>
              <a:ext uri="{FF2B5EF4-FFF2-40B4-BE49-F238E27FC236}">
                <a16:creationId xmlns:a16="http://schemas.microsoft.com/office/drawing/2014/main" id="{ECF0D877-CB88-4E05-942E-8705E1730D52}"/>
              </a:ext>
            </a:extLst>
          </p:cNvPr>
          <p:cNvSpPr>
            <a:spLocks noGrp="1" noChangeArrowheads="1"/>
          </p:cNvSpPr>
          <p:nvPr>
            <p:ph idx="1"/>
          </p:nvPr>
        </p:nvSpPr>
        <p:spPr/>
        <p:txBody>
          <a:bodyPr/>
          <a:lstStyle/>
          <a:p>
            <a:r>
              <a:rPr lang="en-US" altLang="en-US" dirty="0"/>
              <a:t>A word of warning: some projects are just not cost-effective. </a:t>
            </a:r>
          </a:p>
          <a:p>
            <a:r>
              <a:rPr lang="en-US" altLang="en-US" dirty="0"/>
              <a:t>If your initial project BCR is below 0.50, it is unlikely you’ll be able to make adjustments to get the BCR over 1.0, unless there is some key project data that needs correction.</a:t>
            </a:r>
          </a:p>
        </p:txBody>
      </p:sp>
      <p:sp>
        <p:nvSpPr>
          <p:cNvPr id="10244" name="Slide Number Placeholder 3">
            <a:extLst>
              <a:ext uri="{FF2B5EF4-FFF2-40B4-BE49-F238E27FC236}">
                <a16:creationId xmlns:a16="http://schemas.microsoft.com/office/drawing/2014/main" id="{F05B8261-85CA-4511-BCB7-22D7DEA50D42}"/>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065859-3738-46A6-8271-1FEAE3ED3257}" type="slidenum">
              <a:rPr lang="en-US" altLang="en-US" smtClean="0">
                <a:solidFill>
                  <a:srgbClr val="005288"/>
                </a:solidFill>
              </a:rPr>
              <a:pPr/>
              <a:t>5</a:t>
            </a:fld>
            <a:endParaRPr lang="en-US" altLang="en-US">
              <a:solidFill>
                <a:srgbClr val="0052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D33D059-02A8-4ED8-8F7D-53580EC31579}"/>
              </a:ext>
            </a:extLst>
          </p:cNvPr>
          <p:cNvSpPr>
            <a:spLocks noGrp="1" noChangeArrowheads="1"/>
          </p:cNvSpPr>
          <p:nvPr>
            <p:ph type="title"/>
          </p:nvPr>
        </p:nvSpPr>
        <p:spPr/>
        <p:txBody>
          <a:bodyPr/>
          <a:lstStyle/>
          <a:p>
            <a:r>
              <a:rPr lang="en-US" altLang="en-US" dirty="0"/>
              <a:t>Confirm structure and project data</a:t>
            </a:r>
          </a:p>
        </p:txBody>
      </p:sp>
      <p:sp>
        <p:nvSpPr>
          <p:cNvPr id="21507" name="Content Placeholder 2">
            <a:extLst>
              <a:ext uri="{FF2B5EF4-FFF2-40B4-BE49-F238E27FC236}">
                <a16:creationId xmlns:a16="http://schemas.microsoft.com/office/drawing/2014/main" id="{98B05F72-E9B2-4D5A-A33F-CF8A9400492D}"/>
              </a:ext>
            </a:extLst>
          </p:cNvPr>
          <p:cNvSpPr>
            <a:spLocks noGrp="1" noChangeArrowheads="1"/>
          </p:cNvSpPr>
          <p:nvPr>
            <p:ph idx="1"/>
          </p:nvPr>
        </p:nvSpPr>
        <p:spPr/>
        <p:txBody>
          <a:bodyPr/>
          <a:lstStyle/>
          <a:p>
            <a:r>
              <a:rPr lang="en-US" altLang="en-US" dirty="0"/>
              <a:t>If your BCR is not what you’d like or expect, you should confirm the key structure and project data.</a:t>
            </a:r>
          </a:p>
          <a:p>
            <a:r>
              <a:rPr lang="en-US" altLang="en-US" dirty="0"/>
              <a:t>For example:</a:t>
            </a:r>
          </a:p>
          <a:p>
            <a:pPr lvl="1"/>
            <a:r>
              <a:rPr lang="en-US" altLang="en-US" dirty="0"/>
              <a:t>Is the basement type correct?</a:t>
            </a:r>
          </a:p>
          <a:p>
            <a:pPr lvl="1"/>
            <a:r>
              <a:rPr lang="en-US" altLang="en-US" dirty="0"/>
              <a:t>Is the number of residents/occupants correct?</a:t>
            </a:r>
          </a:p>
          <a:p>
            <a:pPr lvl="1"/>
            <a:r>
              <a:rPr lang="en-US" altLang="en-US" dirty="0"/>
              <a:t>Are any structures insured by the NFIP?</a:t>
            </a:r>
          </a:p>
          <a:p>
            <a:pPr lvl="1"/>
            <a:r>
              <a:rPr lang="en-US" altLang="en-US" dirty="0"/>
              <a:t>Is the Lowest Floor Elevation correct?</a:t>
            </a:r>
          </a:p>
          <a:p>
            <a:pPr lvl="1"/>
            <a:r>
              <a:rPr lang="en-US" altLang="en-US" dirty="0"/>
              <a:t>Is the project cost correct?</a:t>
            </a:r>
          </a:p>
          <a:p>
            <a:pPr lvl="1"/>
            <a:r>
              <a:rPr lang="en-US" altLang="en-US" dirty="0"/>
              <a:t>Is the hazard data (i.e. flood elevations and discharge) correct?</a:t>
            </a:r>
          </a:p>
          <a:p>
            <a:pPr lvl="2"/>
            <a:r>
              <a:rPr lang="en-US" altLang="en-US" dirty="0"/>
              <a:t>Tip: Make sure you aren’t missing or haven’t transposed two digits, and that any decimal points are in the right place.</a:t>
            </a:r>
          </a:p>
          <a:p>
            <a:r>
              <a:rPr lang="en-US" altLang="en-US" dirty="0"/>
              <a:t>Any change in these values can affect the BCR.</a:t>
            </a:r>
          </a:p>
        </p:txBody>
      </p:sp>
      <p:sp>
        <p:nvSpPr>
          <p:cNvPr id="21508" name="Slide Number Placeholder 3">
            <a:extLst>
              <a:ext uri="{FF2B5EF4-FFF2-40B4-BE49-F238E27FC236}">
                <a16:creationId xmlns:a16="http://schemas.microsoft.com/office/drawing/2014/main" id="{43FEE7FF-4293-42BF-976A-2645DEAA2147}"/>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D83F2C-B62F-4287-BAC8-3306E9213A79}" type="slidenum">
              <a:rPr lang="en-US" altLang="en-US" smtClean="0">
                <a:solidFill>
                  <a:srgbClr val="005288"/>
                </a:solidFill>
              </a:rPr>
              <a:pPr/>
              <a:t>6</a:t>
            </a:fld>
            <a:endParaRPr lang="en-US" altLang="en-US">
              <a:solidFill>
                <a:srgbClr val="005288"/>
              </a:solidFill>
            </a:endParaRPr>
          </a:p>
        </p:txBody>
      </p:sp>
    </p:spTree>
    <p:extLst>
      <p:ext uri="{BB962C8B-B14F-4D97-AF65-F5344CB8AC3E}">
        <p14:creationId xmlns:p14="http://schemas.microsoft.com/office/powerpoint/2010/main" val="243905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466CE40-4074-431A-8E6F-FA29FB75B4A3}"/>
              </a:ext>
            </a:extLst>
          </p:cNvPr>
          <p:cNvSpPr>
            <a:spLocks noGrp="1" noChangeArrowheads="1"/>
          </p:cNvSpPr>
          <p:nvPr>
            <p:ph type="title"/>
          </p:nvPr>
        </p:nvSpPr>
        <p:spPr/>
        <p:txBody>
          <a:bodyPr/>
          <a:lstStyle/>
          <a:p>
            <a:r>
              <a:rPr lang="en-US" altLang="en-US" dirty="0"/>
              <a:t>Frequency and Damage Relationship options, 1 of 3</a:t>
            </a:r>
          </a:p>
        </p:txBody>
      </p:sp>
      <p:sp>
        <p:nvSpPr>
          <p:cNvPr id="11267" name="Content Placeholder 2">
            <a:extLst>
              <a:ext uri="{FF2B5EF4-FFF2-40B4-BE49-F238E27FC236}">
                <a16:creationId xmlns:a16="http://schemas.microsoft.com/office/drawing/2014/main" id="{8DB04DA8-41F4-4196-934B-4F12C41693E7}"/>
              </a:ext>
            </a:extLst>
          </p:cNvPr>
          <p:cNvSpPr>
            <a:spLocks noGrp="1" noChangeArrowheads="1"/>
          </p:cNvSpPr>
          <p:nvPr>
            <p:ph idx="1"/>
          </p:nvPr>
        </p:nvSpPr>
        <p:spPr/>
        <p:txBody>
          <a:bodyPr/>
          <a:lstStyle/>
          <a:p>
            <a:r>
              <a:rPr lang="en-US" altLang="en-US" dirty="0"/>
              <a:t>One thing that may give you a different project BCR is running the BCA using a different Frequency and Damage Relationship option, provided you have the needed data.</a:t>
            </a:r>
          </a:p>
          <a:p>
            <a:r>
              <a:rPr lang="en-US" altLang="en-US" dirty="0"/>
              <a:t>For example, if you are doing an elevation project for 10 homes, instead of using Modeled Damages and inputting the structure and flood hazard information, you could select Historic Damages and put in the dollar amounts and years for any past damage on those 10 homes.</a:t>
            </a:r>
          </a:p>
          <a:p>
            <a:pPr lvl="1"/>
            <a:r>
              <a:rPr lang="en-US" altLang="en-US" dirty="0"/>
              <a:t>Tip: Flood insurance claims can be a great source of data for this!</a:t>
            </a:r>
          </a:p>
          <a:p>
            <a:r>
              <a:rPr lang="en-US" altLang="en-US" dirty="0"/>
              <a:t>Depending on the project specifics, this may or may not increase the BCR.</a:t>
            </a:r>
          </a:p>
        </p:txBody>
      </p:sp>
      <p:sp>
        <p:nvSpPr>
          <p:cNvPr id="11268" name="Slide Number Placeholder 3">
            <a:extLst>
              <a:ext uri="{FF2B5EF4-FFF2-40B4-BE49-F238E27FC236}">
                <a16:creationId xmlns:a16="http://schemas.microsoft.com/office/drawing/2014/main" id="{CFD4FDEF-65DA-4361-BC46-166CFECB66A0}"/>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52F049-5EE0-44C3-AA49-94C45226513A}" type="slidenum">
              <a:rPr lang="en-US" altLang="en-US" smtClean="0">
                <a:solidFill>
                  <a:srgbClr val="005288"/>
                </a:solidFill>
              </a:rPr>
              <a:pPr/>
              <a:t>7</a:t>
            </a:fld>
            <a:endParaRPr lang="en-US" altLang="en-US">
              <a:solidFill>
                <a:srgbClr val="0052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51C6CCD-3849-4A6F-B31E-9161BF86C786}"/>
              </a:ext>
            </a:extLst>
          </p:cNvPr>
          <p:cNvSpPr>
            <a:spLocks noGrp="1" noChangeArrowheads="1"/>
          </p:cNvSpPr>
          <p:nvPr>
            <p:ph type="title"/>
          </p:nvPr>
        </p:nvSpPr>
        <p:spPr/>
        <p:txBody>
          <a:bodyPr/>
          <a:lstStyle/>
          <a:p>
            <a:r>
              <a:rPr lang="en-US" altLang="en-US" dirty="0"/>
              <a:t>Frequency and Damage Relationship options, 2 of 3</a:t>
            </a:r>
          </a:p>
        </p:txBody>
      </p:sp>
      <p:sp>
        <p:nvSpPr>
          <p:cNvPr id="13315" name="Content Placeholder 2">
            <a:extLst>
              <a:ext uri="{FF2B5EF4-FFF2-40B4-BE49-F238E27FC236}">
                <a16:creationId xmlns:a16="http://schemas.microsoft.com/office/drawing/2014/main" id="{EF4F5AE4-2539-47AD-A9FF-6613514406EE}"/>
              </a:ext>
            </a:extLst>
          </p:cNvPr>
          <p:cNvSpPr>
            <a:spLocks noGrp="1" noChangeArrowheads="1"/>
          </p:cNvSpPr>
          <p:nvPr>
            <p:ph idx="1"/>
          </p:nvPr>
        </p:nvSpPr>
        <p:spPr/>
        <p:txBody>
          <a:bodyPr/>
          <a:lstStyle/>
          <a:p>
            <a:r>
              <a:rPr lang="en-US" altLang="en-US" dirty="0"/>
              <a:t>Similarly, if your original BCA was done using Historic Damages or Professional Expected Damages, you could try running it using Modeled Damages if it is one of the following project types:</a:t>
            </a:r>
          </a:p>
          <a:p>
            <a:pPr lvl="1"/>
            <a:r>
              <a:rPr lang="en-US" altLang="en-US" dirty="0"/>
              <a:t>Acquisition, elevation, or floodproofing</a:t>
            </a:r>
          </a:p>
          <a:p>
            <a:pPr lvl="1"/>
            <a:r>
              <a:rPr lang="en-US" altLang="en-US" dirty="0"/>
              <a:t>Wind retrofit</a:t>
            </a:r>
          </a:p>
          <a:p>
            <a:pPr lvl="1"/>
            <a:r>
              <a:rPr lang="en-US" altLang="en-US" dirty="0"/>
              <a:t>Wildfire mitigation</a:t>
            </a:r>
          </a:p>
          <a:p>
            <a:pPr lvl="1"/>
            <a:r>
              <a:rPr lang="en-US" altLang="en-US" dirty="0"/>
              <a:t>Seismic building retrofit</a:t>
            </a:r>
          </a:p>
          <a:p>
            <a:pPr lvl="1"/>
            <a:r>
              <a:rPr lang="en-US" altLang="en-US" dirty="0"/>
              <a:t>Drought mitigation</a:t>
            </a:r>
          </a:p>
          <a:p>
            <a:r>
              <a:rPr lang="en-US" altLang="en-US" dirty="0"/>
              <a:t>Note that BCAs for non-buildings (such as utility infrastructure or roads/bridges) must always use Historic Damages or Professional Expected Damages.</a:t>
            </a:r>
          </a:p>
        </p:txBody>
      </p:sp>
      <p:sp>
        <p:nvSpPr>
          <p:cNvPr id="13316" name="Slide Number Placeholder 3">
            <a:extLst>
              <a:ext uri="{FF2B5EF4-FFF2-40B4-BE49-F238E27FC236}">
                <a16:creationId xmlns:a16="http://schemas.microsoft.com/office/drawing/2014/main" id="{4FA27447-A8D3-4BEA-9C25-FF5C6C555B8B}"/>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68658D-5BA1-4BCE-98E2-3BCA12EC8887}" type="slidenum">
              <a:rPr lang="en-US" altLang="en-US" smtClean="0">
                <a:solidFill>
                  <a:srgbClr val="005288"/>
                </a:solidFill>
              </a:rPr>
              <a:pPr/>
              <a:t>8</a:t>
            </a:fld>
            <a:endParaRPr lang="en-US" altLang="en-US">
              <a:solidFill>
                <a:srgbClr val="0052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C7F47B3-F487-48CC-8258-B61B056BFF96}"/>
              </a:ext>
            </a:extLst>
          </p:cNvPr>
          <p:cNvSpPr>
            <a:spLocks noGrp="1" noChangeArrowheads="1"/>
          </p:cNvSpPr>
          <p:nvPr>
            <p:ph type="title"/>
          </p:nvPr>
        </p:nvSpPr>
        <p:spPr/>
        <p:txBody>
          <a:bodyPr/>
          <a:lstStyle/>
          <a:p>
            <a:r>
              <a:rPr lang="en-US" altLang="en-US" dirty="0"/>
              <a:t>Frequency and Damage Relationship options, 3 of 3</a:t>
            </a:r>
          </a:p>
        </p:txBody>
      </p:sp>
      <p:sp>
        <p:nvSpPr>
          <p:cNvPr id="15363" name="Content Placeholder 2">
            <a:extLst>
              <a:ext uri="{FF2B5EF4-FFF2-40B4-BE49-F238E27FC236}">
                <a16:creationId xmlns:a16="http://schemas.microsoft.com/office/drawing/2014/main" id="{DE308620-7683-45C5-BC5F-38DAC0212DB0}"/>
              </a:ext>
            </a:extLst>
          </p:cNvPr>
          <p:cNvSpPr>
            <a:spLocks noGrp="1" noChangeArrowheads="1"/>
          </p:cNvSpPr>
          <p:nvPr>
            <p:ph idx="1"/>
          </p:nvPr>
        </p:nvSpPr>
        <p:spPr/>
        <p:txBody>
          <a:bodyPr/>
          <a:lstStyle/>
          <a:p>
            <a:r>
              <a:rPr lang="en-US" altLang="en-US" dirty="0"/>
              <a:t>Why does this work?</a:t>
            </a:r>
          </a:p>
          <a:p>
            <a:pPr lvl="1"/>
            <a:r>
              <a:rPr lang="en-US" altLang="en-US" dirty="0"/>
              <a:t>Sometimes, a structure’s damage history (or future expected damages) is much more significant than the localized hazard data would indicate.</a:t>
            </a:r>
          </a:p>
          <a:p>
            <a:pPr lvl="1"/>
            <a:r>
              <a:rPr lang="en-US" altLang="en-US" dirty="0"/>
              <a:t>You may also have a situation in which there has been minimal past damage to the facility, but you expect considerable future damage.</a:t>
            </a:r>
          </a:p>
          <a:p>
            <a:pPr lvl="1"/>
            <a:r>
              <a:rPr lang="en-US" altLang="en-US" dirty="0"/>
              <a:t>On the flip side, sometimes the localized hazard data indicates a much higher risk than a structure’s past damage history would suggest.</a:t>
            </a:r>
          </a:p>
        </p:txBody>
      </p:sp>
      <p:sp>
        <p:nvSpPr>
          <p:cNvPr id="15364" name="Slide Number Placeholder 3">
            <a:extLst>
              <a:ext uri="{FF2B5EF4-FFF2-40B4-BE49-F238E27FC236}">
                <a16:creationId xmlns:a16="http://schemas.microsoft.com/office/drawing/2014/main" id="{C4A63ABC-10C1-4B16-9CA6-2380F85DB109}"/>
              </a:ext>
            </a:extLst>
          </p:cNvPr>
          <p:cNvSpPr>
            <a:spLocks noGrp="1"/>
          </p:cNvSpPr>
          <p:nvPr>
            <p:ph type="sldNum"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2845FA-716C-4E6F-A0DC-16B2E192E0F1}" type="slidenum">
              <a:rPr lang="en-US" altLang="en-US" smtClean="0">
                <a:solidFill>
                  <a:srgbClr val="005288"/>
                </a:solidFill>
              </a:rPr>
              <a:pPr/>
              <a:t>9</a:t>
            </a:fld>
            <a:endParaRPr lang="en-US" altLang="en-US">
              <a:solidFill>
                <a:srgbClr val="005288"/>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Unit 9: Tips and Tricks for Getting to Cost-Effectiveness&amp;quot;&quot;/&gt;&lt;property id=&quot;20307&quot; value=&quot;523&quot;/&gt;&lt;/object&gt;&lt;object type=&quot;3&quot; unique_id=&quot;10004&quot;&gt;&lt;property id=&quot;20148&quot; value=&quot;5&quot;/&gt;&lt;property id=&quot;20300&quot; value=&quot;Slide 2 - &amp;quot;Unit 9 Overview&amp;quot;&quot;/&gt;&lt;property id=&quot;20307&quot; value=&quot;524&quot;/&gt;&lt;/object&gt;&lt;object type=&quot;3&quot; unique_id=&quot;10005&quot;&gt;&lt;property id=&quot;20148&quot; value=&quot;5&quot;/&gt;&lt;property id=&quot;20300&quot; value=&quot;Slide 3 - &amp;quot;Unit 9 Objectives&amp;quot;&quot;/&gt;&lt;property id=&quot;20307&quot; value=&quot;525&quot;/&gt;&lt;/object&gt;&lt;object type=&quot;3&quot; unique_id=&quot;10006&quot;&gt;&lt;property id=&quot;20148&quot; value=&quot;5&quot;/&gt;&lt;property id=&quot;20300&quot; value=&quot;Slide 4 - &amp;quot;BCR under 1.0&amp;quot;&quot;/&gt;&lt;property id=&quot;20307&quot; value=&quot;526&quot;/&gt;&lt;/object&gt;&lt;object type=&quot;3&quot; unique_id=&quot;10007&quot;&gt;&lt;property id=&quot;20148&quot; value=&quot;5&quot;/&gt;&lt;property id=&quot;20300&quot; value=&quot;Slide 5 - &amp;quot;BCR under 1.0 (cont.)&amp;quot;&quot;/&gt;&lt;property id=&quot;20307&quot; value=&quot;540&quot;/&gt;&lt;/object&gt;&lt;object type=&quot;3&quot; unique_id=&quot;10008&quot;&gt;&lt;property id=&quot;20148&quot; value=&quot;5&quot;/&gt;&lt;property id=&quot;20300&quot; value=&quot;Slide 6 - &amp;quot;Confirm structure and project data&amp;quot;&quot;/&gt;&lt;property id=&quot;20307&quot; value=&quot;537&quot;/&gt;&lt;/object&gt;&lt;object type=&quot;3&quot; unique_id=&quot;10009&quot;&gt;&lt;property id=&quot;20148&quot; value=&quot;5&quot;/&gt;&lt;property id=&quot;20300&quot; value=&quot;Slide 7 - &amp;quot;Frequency and Damage Relationship options, 1 of 3&amp;quot;&quot;/&gt;&lt;property id=&quot;20307&quot; value=&quot;527&quot;/&gt;&lt;/object&gt;&lt;object type=&quot;3&quot; unique_id=&quot;10010&quot;&gt;&lt;property id=&quot;20148&quot; value=&quot;5&quot;/&gt;&lt;property id=&quot;20300&quot; value=&quot;Slide 8 - &amp;quot;Frequency and Damage Relationship options, 2 of 3&amp;quot;&quot;/&gt;&lt;property id=&quot;20307&quot; value=&quot;529&quot;/&gt;&lt;/object&gt;&lt;object type=&quot;3&quot; unique_id=&quot;10011&quot;&gt;&lt;property id=&quot;20148&quot; value=&quot;5&quot;/&gt;&lt;property id=&quot;20300&quot; value=&quot;Slide 9 - &amp;quot;Frequency and Damage Relationship options, 3 of 3&amp;quot;&quot;/&gt;&lt;property id=&quot;20307&quot; value=&quot;531&quot;/&gt;&lt;/object&gt;&lt;object type=&quot;3&quot; unique_id=&quot;10012&quot;&gt;&lt;property id=&quot;20148&quot; value=&quot;5&quot;/&gt;&lt;property id=&quot;20300&quot; value=&quot;Slide 10 - &amp;quot;Add all protected structures&amp;quot;&quot;/&gt;&lt;property id=&quot;20307&quot; value=&quot;548&quot;/&gt;&lt;/object&gt;&lt;object type=&quot;3&quot; unique_id=&quot;10013&quot;&gt;&lt;property id=&quot;20148&quot; value=&quot;5&quot;/&gt;&lt;property id=&quot;20300&quot; value=&quot;Slide 11 - &amp;quot;Different structure combination&amp;quot;&quot;/&gt;&lt;property id=&quot;20307&quot; value=&quot;532&quot;/&gt;&lt;/object&gt;&lt;object type=&quot;3&quot; unique_id=&quot;10014&quot;&gt;&lt;property id=&quot;20148&quot; value=&quot;5&quot;/&gt;&lt;property id=&quot;20300&quot; value=&quot;Slide 12 - &amp;quot;Different structure combination (cont.)&amp;quot;&quot;/&gt;&lt;property id=&quot;20307&quot; value=&quot;534&quot;/&gt;&lt;/object&gt;&lt;object type=&quot;3&quot; unique_id=&quot;10015&quot;&gt;&lt;property id=&quot;20148&quot; value=&quot;5&quot;/&gt;&lt;property id=&quot;20300&quot; value=&quot;Slide 13 - &amp;quot;Benefits from multiple hazards&amp;quot;&quot;/&gt;&lt;property id=&quot;20307&quot; value=&quot;535&quot;/&gt;&lt;/object&gt;&lt;object type=&quot;3&quot; unique_id=&quot;10016&quot;&gt;&lt;property id=&quot;20148&quot; value=&quot;5&quot;/&gt;&lt;property id=&quot;20300&quot; value=&quot;Slide 14 - &amp;quot;Environmental benefits&amp;quot;&quot;/&gt;&lt;property id=&quot;20307&quot; value=&quot;539&quot;/&gt;&lt;/object&gt;&lt;object type=&quot;3&quot; unique_id=&quot;10017&quot;&gt;&lt;property id=&quot;20148&quot; value=&quot;5&quot;/&gt;&lt;property id=&quot;20300&quot; value=&quot;Slide 15 - &amp;quot;Social benefits&amp;quot;&quot;/&gt;&lt;property id=&quot;20307&quot; value=&quot;542&quot;/&gt;&lt;/object&gt;&lt;object type=&quot;3&quot; unique_id=&quot;10018&quot;&gt;&lt;property id=&quot;20148&quot; value=&quot;5&quot;/&gt;&lt;property id=&quot;20300&quot; value=&quot;Slide 16 - &amp;quot;Look for better data sources&amp;quot;&quot;/&gt;&lt;property id=&quot;20307&quot; value=&quot;546&quot;/&gt;&lt;/object&gt;&lt;object type=&quot;3&quot; unique_id=&quot;10019&quot;&gt;&lt;property id=&quot;20148&quot; value=&quot;5&quot;/&gt;&lt;property id=&quot;20300&quot; value=&quot;Slide 17 - &amp;quot;Resources&amp;quot;&quot;/&gt;&lt;property id=&quot;20307&quot; value=&quot;545&quot;/&gt;&lt;/object&gt;&lt;object type=&quot;3&quot; unique_id=&quot;10020&quot;&gt;&lt;property id=&quot;20148&quot; value=&quot;5&quot;/&gt;&lt;property id=&quot;20300&quot; value=&quot;Slide 18 - &amp;quot;Unit 9 Review&amp;quot;&quot;/&gt;&lt;property id=&quot;20307&quot; value=&quot;544&quot;/&gt;&lt;/object&gt;&lt;/object&gt;&lt;object type=&quot;8&quot; unique_id=&quot;10040&quot;&gt;&lt;/object&gt;&lt;/object&gt;&lt;/database&gt;"/>
  <p:tag name="SECTOMILLISECCONVERTED" val="1"/>
</p:tagLst>
</file>

<file path=ppt/theme/theme1.xml><?xml version="1.0" encoding="utf-8"?>
<a:theme xmlns:a="http://schemas.openxmlformats.org/drawingml/2006/main" name="DHS_Template">
  <a:themeElements>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
      <a:clrScheme name="DHS_Template 2">
        <a:dk1>
          <a:srgbClr val="70BC1F"/>
        </a:dk1>
        <a:lt1>
          <a:srgbClr val="FFFFFF"/>
        </a:lt1>
        <a:dk2>
          <a:srgbClr val="002F80"/>
        </a:dk2>
        <a:lt2>
          <a:srgbClr val="FF0000"/>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3">
        <a:dk1>
          <a:srgbClr val="B0B1B3"/>
        </a:dk1>
        <a:lt1>
          <a:srgbClr val="FFFFFF"/>
        </a:lt1>
        <a:dk2>
          <a:srgbClr val="002F80"/>
        </a:dk2>
        <a:lt2>
          <a:srgbClr val="70BC1F"/>
        </a:lt2>
        <a:accent1>
          <a:srgbClr val="FFDB00"/>
        </a:accent1>
        <a:accent2>
          <a:srgbClr val="0062C8"/>
        </a:accent2>
        <a:accent3>
          <a:srgbClr val="AAADC0"/>
        </a:accent3>
        <a:accent4>
          <a:srgbClr val="DADADA"/>
        </a:accent4>
        <a:accent5>
          <a:srgbClr val="FFEAAA"/>
        </a:accent5>
        <a:accent6>
          <a:srgbClr val="0058B5"/>
        </a:accent6>
        <a:hlink>
          <a:srgbClr val="CC6600"/>
        </a:hlink>
        <a:folHlink>
          <a:srgbClr val="990099"/>
        </a:folHlink>
      </a:clrScheme>
      <a:clrMap bg1="dk2" tx1="lt1" bg2="dk1" tx2="lt2" accent1="accent1" accent2="accent2" accent3="accent3" accent4="accent4" accent5="accent5" accent6="accent6" hlink="hlink" folHlink="folHlink"/>
    </a:extraClrScheme>
    <a:extraClrScheme>
      <a:clrScheme name="DHS_Template 4">
        <a:dk1>
          <a:srgbClr val="000000"/>
        </a:dk1>
        <a:lt1>
          <a:srgbClr val="FFFFFF"/>
        </a:lt1>
        <a:dk2>
          <a:srgbClr val="002F80"/>
        </a:dk2>
        <a:lt2>
          <a:srgbClr val="B0B1B3"/>
        </a:lt2>
        <a:accent1>
          <a:srgbClr val="FFDB00"/>
        </a:accent1>
        <a:accent2>
          <a:srgbClr val="6EC800"/>
        </a:accent2>
        <a:accent3>
          <a:srgbClr val="FFFFFF"/>
        </a:accent3>
        <a:accent4>
          <a:srgbClr val="000000"/>
        </a:accent4>
        <a:accent5>
          <a:srgbClr val="FFEA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5">
        <a:dk1>
          <a:srgbClr val="000000"/>
        </a:dk1>
        <a:lt1>
          <a:srgbClr val="FFFFFF"/>
        </a:lt1>
        <a:dk2>
          <a:srgbClr val="002F80"/>
        </a:dk2>
        <a:lt2>
          <a:srgbClr val="B0B1B3"/>
        </a:lt2>
        <a:accent1>
          <a:srgbClr val="FFC901"/>
        </a:accent1>
        <a:accent2>
          <a:srgbClr val="6EC800"/>
        </a:accent2>
        <a:accent3>
          <a:srgbClr val="FFFFFF"/>
        </a:accent3>
        <a:accent4>
          <a:srgbClr val="000000"/>
        </a:accent4>
        <a:accent5>
          <a:srgbClr val="FFE1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6">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6600"/>
        </a:hlink>
        <a:folHlink>
          <a:srgbClr val="990099"/>
        </a:folHlink>
      </a:clrScheme>
      <a:clrMap bg1="lt1" tx1="dk1" bg2="lt2" tx2="dk2" accent1="accent1" accent2="accent2" accent3="accent3" accent4="accent4" accent5="accent5" accent6="accent6" hlink="hlink" folHlink="folHlink"/>
    </a:extraClrScheme>
    <a:extraClrScheme>
      <a:clrScheme name="DHS_Template 7">
        <a:dk1>
          <a:srgbClr val="000000"/>
        </a:dk1>
        <a:lt1>
          <a:srgbClr val="FFFFFF"/>
        </a:lt1>
        <a:dk2>
          <a:srgbClr val="002F80"/>
        </a:dk2>
        <a:lt2>
          <a:srgbClr val="B0B1B3"/>
        </a:lt2>
        <a:accent1>
          <a:srgbClr val="DEAE00"/>
        </a:accent1>
        <a:accent2>
          <a:srgbClr val="6EC800"/>
        </a:accent2>
        <a:accent3>
          <a:srgbClr val="FFFFFF"/>
        </a:accent3>
        <a:accent4>
          <a:srgbClr val="000000"/>
        </a:accent4>
        <a:accent5>
          <a:srgbClr val="ECD3AA"/>
        </a:accent5>
        <a:accent6>
          <a:srgbClr val="63B500"/>
        </a:accent6>
        <a:hlink>
          <a:srgbClr val="CC3300"/>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087053E9744B4E9E610DC83F8386C8" ma:contentTypeVersion="2" ma:contentTypeDescription="Create a new document." ma:contentTypeScope="" ma:versionID="1bbea3f27a86a6eeaf2769335f14551e">
  <xsd:schema xmlns:xsd="http://www.w3.org/2001/XMLSchema" xmlns:xs="http://www.w3.org/2001/XMLSchema" xmlns:p="http://schemas.microsoft.com/office/2006/metadata/properties" xmlns:ns2="9e5403c9-1d21-49f6-a7cf-a7d72a5210ee" targetNamespace="http://schemas.microsoft.com/office/2006/metadata/properties" ma:root="true" ma:fieldsID="5bf1f9195e6a25e897b12a30a3e6c265" ns2:_="">
    <xsd:import namespace="9e5403c9-1d21-49f6-a7cf-a7d72a5210e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403c9-1d21-49f6-a7cf-a7d72a521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272360-4114-4F74-9C73-D8CECF0EEB67}"/>
</file>

<file path=customXml/itemProps2.xml><?xml version="1.0" encoding="utf-8"?>
<ds:datastoreItem xmlns:ds="http://schemas.openxmlformats.org/officeDocument/2006/customXml" ds:itemID="{30D1E84B-AEED-4366-9120-6D97A58CC77F}">
  <ds:schemaRefs>
    <ds:schemaRef ds:uri="http://schemas.microsoft.com/sharepoint/v3/contenttype/forms"/>
  </ds:schemaRefs>
</ds:datastoreItem>
</file>

<file path=customXml/itemProps3.xml><?xml version="1.0" encoding="utf-8"?>
<ds:datastoreItem xmlns:ds="http://schemas.openxmlformats.org/officeDocument/2006/customXml" ds:itemID="{8CD4E150-C59F-4721-A7D8-C38500F39DFD}">
  <ds:schemaRefs>
    <ds:schemaRef ds:uri="http://schemas.microsoft.com/office/2006/documentManagement/types"/>
    <ds:schemaRef ds:uri="http://purl.org/dc/elements/1.1/"/>
    <ds:schemaRef ds:uri="eb430661-b6c5-4603-883d-3a15ffbdfabd"/>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0a64980f-032d-419c-9834-6d2b5f05ae5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8693</TotalTime>
  <Words>1362</Words>
  <Application>Microsoft Office PowerPoint</Application>
  <PresentationFormat>On-screen Show (4:3)</PresentationFormat>
  <Paragraphs>110</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DHS_Template</vt:lpstr>
      <vt:lpstr>Unit 9: Tips and Tricks for Getting to Cost-Effectiveness</vt:lpstr>
      <vt:lpstr>Unit 9 Overview</vt:lpstr>
      <vt:lpstr>Unit 9 Objectives</vt:lpstr>
      <vt:lpstr>BCR under 1.0</vt:lpstr>
      <vt:lpstr>BCR under 1.0 (cont.)</vt:lpstr>
      <vt:lpstr>Confirm structure and project data</vt:lpstr>
      <vt:lpstr>Frequency and Damage Relationship options, 1 of 3</vt:lpstr>
      <vt:lpstr>Frequency and Damage Relationship options, 2 of 3</vt:lpstr>
      <vt:lpstr>Frequency and Damage Relationship options, 3 of 3</vt:lpstr>
      <vt:lpstr>Add all protected structures</vt:lpstr>
      <vt:lpstr>Different structure combination</vt:lpstr>
      <vt:lpstr>Different structure combination (cont.)</vt:lpstr>
      <vt:lpstr>Benefits from multiple hazards</vt:lpstr>
      <vt:lpstr>Environmental benefits</vt:lpstr>
      <vt:lpstr>Social benefits</vt:lpstr>
      <vt:lpstr>Look for better data sources</vt:lpstr>
      <vt:lpstr>Resources</vt:lpstr>
      <vt:lpstr>Unit 9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9</dc:title>
  <dc:subject>Basic Concepts in Benefit-Cost Analysis (BCA)</dc:subject>
  <dc:creator>FEMA</dc:creator>
  <cp:keywords>Benefit Cost Analysis, BCA</cp:keywords>
  <cp:lastModifiedBy>Brenda Huber</cp:lastModifiedBy>
  <cp:revision>748</cp:revision>
  <dcterms:created xsi:type="dcterms:W3CDTF">2007-07-17T13:35:05Z</dcterms:created>
  <dcterms:modified xsi:type="dcterms:W3CDTF">2020-03-17T15:29:09Z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0x0101002A087053E9744B4E9E610DC83F8386C8</vt:lpwstr>
  </property>
</Properties>
</file>