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47" r:id="rId4"/>
    <p:sldMasterId id="2147484272" r:id="rId5"/>
  </p:sldMasterIdLst>
  <p:notesMasterIdLst>
    <p:notesMasterId r:id="rId27"/>
  </p:notesMasterIdLst>
  <p:handoutMasterIdLst>
    <p:handoutMasterId r:id="rId28"/>
  </p:handoutMasterIdLst>
  <p:sldIdLst>
    <p:sldId id="286" r:id="rId6"/>
    <p:sldId id="320" r:id="rId7"/>
    <p:sldId id="330" r:id="rId8"/>
    <p:sldId id="351" r:id="rId9"/>
    <p:sldId id="350" r:id="rId10"/>
    <p:sldId id="352" r:id="rId11"/>
    <p:sldId id="353" r:id="rId12"/>
    <p:sldId id="321" r:id="rId13"/>
    <p:sldId id="322" r:id="rId14"/>
    <p:sldId id="324" r:id="rId15"/>
    <p:sldId id="301" r:id="rId16"/>
    <p:sldId id="357" r:id="rId17"/>
    <p:sldId id="354" r:id="rId18"/>
    <p:sldId id="333" r:id="rId19"/>
    <p:sldId id="334" r:id="rId20"/>
    <p:sldId id="355" r:id="rId21"/>
    <p:sldId id="356" r:id="rId22"/>
    <p:sldId id="358" r:id="rId23"/>
    <p:sldId id="359" r:id="rId24"/>
    <p:sldId id="339" r:id="rId25"/>
    <p:sldId id="340" r:id="rId26"/>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56C"/>
    <a:srgbClr val="894368"/>
    <a:srgbClr val="8A9040"/>
    <a:srgbClr val="00C85A"/>
    <a:srgbClr val="E7E70F"/>
    <a:srgbClr val="B91B0F"/>
    <a:srgbClr val="963636"/>
    <a:srgbClr val="808050"/>
    <a:srgbClr val="529739"/>
    <a:srgbClr val="706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0" autoAdjust="0"/>
    <p:restoredTop sz="94660"/>
  </p:normalViewPr>
  <p:slideViewPr>
    <p:cSldViewPr snapToGrid="0">
      <p:cViewPr varScale="1">
        <p:scale>
          <a:sx n="110" d="100"/>
          <a:sy n="110" d="100"/>
        </p:scale>
        <p:origin x="1602" y="108"/>
      </p:cViewPr>
      <p:guideLst>
        <p:guide orient="horz" pos="2160"/>
        <p:guide pos="288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ea typeface="+mn-ea"/>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fld id="{61A2DE62-24B0-4972-852B-4785B8FCBE77}" type="datetimeFigureOut">
              <a:rPr lang="en-US"/>
              <a:pPr/>
              <a:t>2/13/2019</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603F1684-B626-4C74-9731-CBE8CE5003E4}" type="slidenum">
              <a:rPr lang="en-US"/>
              <a:pPr/>
              <a:t>‹#›</a:t>
            </a:fld>
            <a:endParaRPr lang="en-US"/>
          </a:p>
        </p:txBody>
      </p:sp>
    </p:spTree>
    <p:extLst>
      <p:ext uri="{BB962C8B-B14F-4D97-AF65-F5344CB8AC3E}">
        <p14:creationId xmlns:p14="http://schemas.microsoft.com/office/powerpoint/2010/main" val="36296536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ea typeface="+mn-ea"/>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fld id="{9ADC5788-3AFA-4451-BC67-BFEEAB944D67}" type="datetimeFigureOut">
              <a:rPr lang="en-US"/>
              <a:pPr/>
              <a:t>2/13/2019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Arial"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06A0A3C6-4E22-46FB-836F-CA2C48EC4DC1}" type="slidenum">
              <a:rPr lang="en-US"/>
              <a:pPr/>
              <a:t>‹#›</a:t>
            </a:fld>
            <a:endParaRPr lang="en-US"/>
          </a:p>
        </p:txBody>
      </p:sp>
    </p:spTree>
    <p:extLst>
      <p:ext uri="{BB962C8B-B14F-4D97-AF65-F5344CB8AC3E}">
        <p14:creationId xmlns:p14="http://schemas.microsoft.com/office/powerpoint/2010/main" val="204033704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D864BC-6322-4422-B36F-B0A7FBC23E96}" type="slidenum">
              <a:rPr lang="en-US" smtClean="0"/>
              <a:pPr/>
              <a:t>18</a:t>
            </a:fld>
            <a:endParaRPr lang="en-US"/>
          </a:p>
        </p:txBody>
      </p:sp>
    </p:spTree>
    <p:extLst>
      <p:ext uri="{BB962C8B-B14F-4D97-AF65-F5344CB8AC3E}">
        <p14:creationId xmlns:p14="http://schemas.microsoft.com/office/powerpoint/2010/main" val="82846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ackground 2">
    <p:bg>
      <p:bgPr>
        <a:solidFill>
          <a:schemeClr val="bg2"/>
        </a:solidFill>
        <a:effectLst/>
      </p:bgPr>
    </p:bg>
    <p:spTree>
      <p:nvGrpSpPr>
        <p:cNvPr id="1" name=""/>
        <p:cNvGrpSpPr/>
        <p:nvPr/>
      </p:nvGrpSpPr>
      <p:grpSpPr>
        <a:xfrm>
          <a:off x="0" y="0"/>
          <a:ext cx="0" cy="0"/>
          <a:chOff x="0" y="0"/>
          <a:chExt cx="0" cy="0"/>
        </a:xfrm>
      </p:grpSpPr>
      <p:sp>
        <p:nvSpPr>
          <p:cNvPr id="5" name="Rounded Rectangle 4"/>
          <p:cNvSpPr/>
          <p:nvPr userDrawn="1"/>
        </p:nvSpPr>
        <p:spPr>
          <a:xfrm>
            <a:off x="202702" y="165779"/>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userDrawn="1">
            <p:ph type="body" sz="quarter" idx="12"/>
          </p:nvPr>
        </p:nvSpPr>
        <p:spPr>
          <a:xfrm>
            <a:off x="457199" y="3200400"/>
            <a:ext cx="6858001" cy="1562099"/>
          </a:xfrm>
        </p:spPr>
        <p:txBody>
          <a:bodyPr/>
          <a:lstStyle>
            <a:lvl1pPr>
              <a:defRPr/>
            </a:lvl1pPr>
          </a:lstStyle>
          <a:p>
            <a:pPr lvl="0"/>
            <a:r>
              <a:rPr lang="en-US"/>
              <a:t>Click to edit Master text styles</a:t>
            </a:r>
          </a:p>
        </p:txBody>
      </p:sp>
      <p:sp>
        <p:nvSpPr>
          <p:cNvPr id="2" name="Title 1"/>
          <p:cNvSpPr>
            <a:spLocks noGrp="1"/>
          </p:cNvSpPr>
          <p:nvPr userDrawn="1">
            <p:ph type="title"/>
          </p:nvPr>
        </p:nvSpPr>
        <p:spPr>
          <a:xfrm>
            <a:off x="457200" y="419100"/>
            <a:ext cx="6858000" cy="2552700"/>
          </a:xfrm>
        </p:spPr>
        <p:txBody>
          <a:bodyPr/>
          <a:lstStyle/>
          <a:p>
            <a:r>
              <a:rPr lang="en-US"/>
              <a:t>Click to edit Master title style</a:t>
            </a:r>
            <a:endParaRPr lang="en-US" dirty="0"/>
          </a:p>
        </p:txBody>
      </p:sp>
      <p:sp>
        <p:nvSpPr>
          <p:cNvPr id="3" name="Slide Number Placeholder 2"/>
          <p:cNvSpPr>
            <a:spLocks noGrp="1"/>
          </p:cNvSpPr>
          <p:nvPr userDrawn="1">
            <p:ph type="sldNum" sz="quarter" idx="10"/>
          </p:nvPr>
        </p:nvSpPr>
        <p:spPr/>
        <p:txBody>
          <a:body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p>
            <a:r>
              <a:rPr lang="en-US"/>
              <a:t>File Name</a:t>
            </a:r>
            <a:endParaRPr lang="en-US" dirty="0"/>
          </a:p>
        </p:txBody>
      </p:sp>
      <p:sp>
        <p:nvSpPr>
          <p:cNvPr id="10" name="TextBox 9"/>
          <p:cNvSpPr txBox="1"/>
          <p:nvPr userDrawn="1"/>
        </p:nvSpPr>
        <p:spPr>
          <a:xfrm>
            <a:off x="457200" y="5525353"/>
            <a:ext cx="4316413" cy="830997"/>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2242102173"/>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4165473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588649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1"/>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305043991"/>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601279489"/>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702481296"/>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5834379"/>
            <a:ext cx="6353175" cy="328296"/>
          </a:xfrm>
          <a:prstGeom prst="rect">
            <a:avLst/>
          </a:prstGeom>
          <a:noFill/>
          <a:ln w="9525">
            <a:noFill/>
            <a:miter lim="800000"/>
            <a:headEnd/>
            <a:tailEnd/>
          </a:ln>
        </p:spPr>
        <p:txBody>
          <a:bodyPr lIns="91440" tIns="0" numCol="1"/>
          <a:lstStyle>
            <a:lvl1pPr marL="0" indent="0">
              <a:buNone/>
              <a:defRPr sz="1600">
                <a:solidFill>
                  <a:schemeClr val="tx1">
                    <a:lumMod val="75000"/>
                    <a:lumOff val="25000"/>
                  </a:schemeClr>
                </a:solidFill>
              </a:defRPr>
            </a:lvl1pPr>
            <a:lvl2pPr>
              <a:defRPr sz="2400">
                <a:solidFill>
                  <a:srgbClr val="83847A"/>
                </a:solidFill>
              </a:defRPr>
            </a:lvl2pPr>
            <a:lvl3pPr>
              <a:defRPr sz="2000">
                <a:solidFill>
                  <a:srgbClr val="83847A"/>
                </a:solidFill>
              </a:defRPr>
            </a:lvl3pPr>
            <a:lvl4pPr>
              <a:defRPr sz="2000">
                <a:solidFill>
                  <a:srgbClr val="83847A"/>
                </a:solidFill>
              </a:defRPr>
            </a:lvl4pPr>
            <a:lvl5pPr>
              <a:defRPr sz="2000">
                <a:solidFill>
                  <a:srgbClr val="83847A"/>
                </a:solidFill>
              </a:defRPr>
            </a:lvl5pPr>
          </a:lstStyle>
          <a:p>
            <a:pPr lvl="0"/>
            <a:r>
              <a:rPr lang="en-US" noProof="0" dirty="0"/>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3" name="Picture Placeholder 2"/>
          <p:cNvSpPr>
            <a:spLocks noGrp="1"/>
          </p:cNvSpPr>
          <p:nvPr>
            <p:ph type="pic" sz="quarter" idx="12"/>
          </p:nvPr>
        </p:nvSpPr>
        <p:spPr>
          <a:xfrm>
            <a:off x="304800" y="942975"/>
            <a:ext cx="8382000" cy="4761228"/>
          </a:xfrm>
        </p:spPr>
        <p:txBody>
          <a:bodyPr/>
          <a:lstStyle/>
          <a:p>
            <a:endParaRPr lang="en-US"/>
          </a:p>
        </p:txBody>
      </p:sp>
    </p:spTree>
    <p:extLst>
      <p:ext uri="{BB962C8B-B14F-4D97-AF65-F5344CB8AC3E}">
        <p14:creationId xmlns:p14="http://schemas.microsoft.com/office/powerpoint/2010/main" val="279750143"/>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304800" y="1225550"/>
            <a:ext cx="41148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572000" y="1225550"/>
            <a:ext cx="41148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t>File Name</a:t>
            </a:r>
            <a:endParaRPr lang="en-US" dirty="0"/>
          </a:p>
        </p:txBody>
      </p:sp>
    </p:spTree>
    <p:extLst>
      <p:ext uri="{BB962C8B-B14F-4D97-AF65-F5344CB8AC3E}">
        <p14:creationId xmlns:p14="http://schemas.microsoft.com/office/powerpoint/2010/main" val="1035961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6" name="Text Placeholder 3"/>
          <p:cNvSpPr>
            <a:spLocks noGrp="1"/>
          </p:cNvSpPr>
          <p:nvPr>
            <p:ph type="body" sz="quarter" idx="3"/>
          </p:nvPr>
        </p:nvSpPr>
        <p:spPr>
          <a:xfrm>
            <a:off x="4572000" y="1230511"/>
            <a:ext cx="4114800" cy="663266"/>
          </a:xfrm>
        </p:spPr>
        <p:txBody>
          <a:bodyPr bIns="0" anchor="b"/>
          <a:lstStyle>
            <a:lvl1pPr>
              <a:defRPr sz="1800">
                <a:solidFill>
                  <a:schemeClr val="tx1">
                    <a:lumMod val="75000"/>
                    <a:lumOff val="25000"/>
                  </a:schemeClr>
                </a:solidFill>
              </a:defRPr>
            </a:lvl1pPr>
          </a:lstStyle>
          <a:p>
            <a:pPr lvl="0"/>
            <a:r>
              <a:rPr lang="en-US" dirty="0"/>
              <a:t>Click to edit Master text styles</a:t>
            </a:r>
          </a:p>
        </p:txBody>
      </p:sp>
      <p:sp>
        <p:nvSpPr>
          <p:cNvPr id="9" name="Text Placeholder 3"/>
          <p:cNvSpPr>
            <a:spLocks noGrp="1"/>
          </p:cNvSpPr>
          <p:nvPr>
            <p:ph type="body" sz="quarter" idx="13"/>
          </p:nvPr>
        </p:nvSpPr>
        <p:spPr>
          <a:xfrm>
            <a:off x="304800" y="1230511"/>
            <a:ext cx="4114800" cy="666241"/>
          </a:xfrm>
        </p:spPr>
        <p:txBody>
          <a:bodyPr bIns="0" anchor="b"/>
          <a:lstStyle>
            <a:lvl1pPr>
              <a:defRPr sz="1800">
                <a:solidFill>
                  <a:schemeClr val="tx1">
                    <a:lumMod val="75000"/>
                    <a:lumOff val="25000"/>
                  </a:schemeClr>
                </a:solidFill>
              </a:defRPr>
            </a:lvl1pPr>
          </a:lstStyle>
          <a:p>
            <a:pPr lvl="0"/>
            <a:r>
              <a:rPr lang="en-US" dirty="0"/>
              <a:t>Click to edit Master text styles</a:t>
            </a:r>
          </a:p>
        </p:txBody>
      </p:sp>
      <p:sp>
        <p:nvSpPr>
          <p:cNvPr id="3" name="Content Placeholder 2"/>
          <p:cNvSpPr>
            <a:spLocks noGrp="1"/>
          </p:cNvSpPr>
          <p:nvPr>
            <p:ph sz="quarter" idx="15"/>
          </p:nvPr>
        </p:nvSpPr>
        <p:spPr>
          <a:xfrm>
            <a:off x="304800" y="1981200"/>
            <a:ext cx="41148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572000" y="1981200"/>
            <a:ext cx="41148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t>File Name</a:t>
            </a:r>
            <a:endParaRPr lang="en-US" dirty="0"/>
          </a:p>
        </p:txBody>
      </p:sp>
    </p:spTree>
    <p:extLst>
      <p:ext uri="{BB962C8B-B14F-4D97-AF65-F5344CB8AC3E}">
        <p14:creationId xmlns:p14="http://schemas.microsoft.com/office/powerpoint/2010/main" val="2302574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304800" y="1225550"/>
            <a:ext cx="2695575"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095625" y="1225550"/>
            <a:ext cx="5591175"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t>File Name</a:t>
            </a:r>
            <a:endParaRPr lang="en-US" dirty="0"/>
          </a:p>
        </p:txBody>
      </p:sp>
    </p:spTree>
    <p:extLst>
      <p:ext uri="{BB962C8B-B14F-4D97-AF65-F5344CB8AC3E}">
        <p14:creationId xmlns:p14="http://schemas.microsoft.com/office/powerpoint/2010/main" val="2906299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304800" y="1225550"/>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572000" y="1225550"/>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6" name="Content Placeholder 2"/>
          <p:cNvSpPr>
            <a:spLocks noGrp="1"/>
          </p:cNvSpPr>
          <p:nvPr>
            <p:ph sz="quarter" idx="18"/>
          </p:nvPr>
        </p:nvSpPr>
        <p:spPr>
          <a:xfrm>
            <a:off x="304800" y="3597275"/>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quarter" idx="19"/>
          </p:nvPr>
        </p:nvSpPr>
        <p:spPr>
          <a:xfrm>
            <a:off x="4572000" y="3597275"/>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04800" y="35496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92895" y="1225550"/>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6004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 Background 2">
    <p:bg>
      <p:bgPr>
        <a:solidFill>
          <a:schemeClr val="bg2"/>
        </a:solidFill>
        <a:effectLst/>
      </p:bgPr>
    </p:bg>
    <p:spTree>
      <p:nvGrpSpPr>
        <p:cNvPr id="1" name=""/>
        <p:cNvGrpSpPr/>
        <p:nvPr/>
      </p:nvGrpSpPr>
      <p:grpSpPr>
        <a:xfrm>
          <a:off x="0" y="0"/>
          <a:ext cx="0" cy="0"/>
          <a:chOff x="0" y="0"/>
          <a:chExt cx="0" cy="0"/>
        </a:xfrm>
      </p:grpSpPr>
      <p:sp>
        <p:nvSpPr>
          <p:cNvPr id="5" name="Rounded Rectangle 4"/>
          <p:cNvSpPr/>
          <p:nvPr userDrawn="1"/>
        </p:nvSpPr>
        <p:spPr>
          <a:xfrm>
            <a:off x="202702" y="165779"/>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userDrawn="1">
            <p:ph type="body" sz="quarter" idx="12"/>
          </p:nvPr>
        </p:nvSpPr>
        <p:spPr>
          <a:xfrm>
            <a:off x="457199" y="3200400"/>
            <a:ext cx="6858001" cy="1562099"/>
          </a:xfrm>
        </p:spPr>
        <p:txBody>
          <a:bodyPr/>
          <a:lstStyle>
            <a:lvl1pPr>
              <a:defRPr/>
            </a:lvl1pPr>
          </a:lstStyle>
          <a:p>
            <a:pPr lvl="0"/>
            <a:r>
              <a:rPr lang="en-US"/>
              <a:t>Click to edit Master text styles</a:t>
            </a:r>
          </a:p>
        </p:txBody>
      </p:sp>
      <p:sp>
        <p:nvSpPr>
          <p:cNvPr id="2" name="Title 1"/>
          <p:cNvSpPr>
            <a:spLocks noGrp="1"/>
          </p:cNvSpPr>
          <p:nvPr userDrawn="1">
            <p:ph type="title"/>
          </p:nvPr>
        </p:nvSpPr>
        <p:spPr>
          <a:xfrm>
            <a:off x="457200" y="419100"/>
            <a:ext cx="6858000" cy="2552700"/>
          </a:xfrm>
        </p:spPr>
        <p:txBody>
          <a:bodyPr/>
          <a:lstStyle/>
          <a:p>
            <a:r>
              <a:rPr lang="en-US"/>
              <a:t>Click to edit Master title style</a:t>
            </a:r>
            <a:endParaRPr lang="en-US" dirty="0"/>
          </a:p>
        </p:txBody>
      </p:sp>
      <p:sp>
        <p:nvSpPr>
          <p:cNvPr id="3" name="Slide Number Placeholder 2"/>
          <p:cNvSpPr>
            <a:spLocks noGrp="1"/>
          </p:cNvSpPr>
          <p:nvPr userDrawn="1">
            <p:ph type="sldNum" sz="quarter" idx="10"/>
          </p:nvPr>
        </p:nvSpPr>
        <p:spPr/>
        <p:txBody>
          <a:body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p>
            <a:r>
              <a:rPr lang="en-US" dirty="0"/>
              <a:t>File Name</a:t>
            </a:r>
          </a:p>
        </p:txBody>
      </p:sp>
    </p:spTree>
    <p:extLst>
      <p:ext uri="{BB962C8B-B14F-4D97-AF65-F5344CB8AC3E}">
        <p14:creationId xmlns:p14="http://schemas.microsoft.com/office/powerpoint/2010/main" val="3836264534"/>
      </p:ext>
    </p:extLst>
  </p:cSld>
  <p:clrMapOvr>
    <a:masterClrMapping/>
  </p:clrMapOvr>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6" name="Text Placeholder 3"/>
          <p:cNvSpPr>
            <a:spLocks noGrp="1"/>
          </p:cNvSpPr>
          <p:nvPr>
            <p:ph type="body" sz="quarter" idx="3"/>
          </p:nvPr>
        </p:nvSpPr>
        <p:spPr>
          <a:xfrm>
            <a:off x="4572000" y="942975"/>
            <a:ext cx="4114800" cy="663266"/>
          </a:xfrm>
        </p:spPr>
        <p:txBody>
          <a:bodyPr bIns="0" anchor="b"/>
          <a:lstStyle>
            <a:lvl1pPr>
              <a:defRPr sz="1800">
                <a:solidFill>
                  <a:schemeClr val="tx1">
                    <a:lumMod val="75000"/>
                    <a:lumOff val="25000"/>
                  </a:schemeClr>
                </a:solidFill>
              </a:defRPr>
            </a:lvl1pPr>
          </a:lstStyle>
          <a:p>
            <a:pPr lvl="0"/>
            <a:r>
              <a:rPr lang="en-US" dirty="0"/>
              <a:t>Click to edit Master text styles</a:t>
            </a:r>
          </a:p>
        </p:txBody>
      </p:sp>
      <p:sp>
        <p:nvSpPr>
          <p:cNvPr id="7" name="Text Placeholder 3"/>
          <p:cNvSpPr>
            <a:spLocks noGrp="1"/>
          </p:cNvSpPr>
          <p:nvPr>
            <p:ph type="body" sz="quarter" idx="13"/>
          </p:nvPr>
        </p:nvSpPr>
        <p:spPr>
          <a:xfrm>
            <a:off x="304800" y="942975"/>
            <a:ext cx="4114800" cy="666241"/>
          </a:xfrm>
        </p:spPr>
        <p:txBody>
          <a:bodyPr bIns="0" anchor="b"/>
          <a:lstStyle>
            <a:lvl1pPr>
              <a:defRPr sz="1800">
                <a:solidFill>
                  <a:schemeClr val="tx1">
                    <a:lumMod val="75000"/>
                    <a:lumOff val="25000"/>
                  </a:schemeClr>
                </a:solidFill>
              </a:defRPr>
            </a:lvl1pPr>
          </a:lstStyle>
          <a:p>
            <a:pPr lvl="0"/>
            <a:r>
              <a:rPr lang="en-US" dirty="0"/>
              <a:t>Click to edit Master text styles</a:t>
            </a:r>
          </a:p>
        </p:txBody>
      </p:sp>
      <p:sp>
        <p:nvSpPr>
          <p:cNvPr id="8" name="Content Placeholder 2"/>
          <p:cNvSpPr>
            <a:spLocks noGrp="1"/>
          </p:cNvSpPr>
          <p:nvPr>
            <p:ph sz="quarter" idx="15"/>
          </p:nvPr>
        </p:nvSpPr>
        <p:spPr>
          <a:xfrm>
            <a:off x="304800" y="1693664"/>
            <a:ext cx="41148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6"/>
          </p:nvPr>
        </p:nvSpPr>
        <p:spPr>
          <a:xfrm>
            <a:off x="4572000" y="1693664"/>
            <a:ext cx="41148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3473780"/>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8" name="Content Placeholder 2"/>
          <p:cNvSpPr>
            <a:spLocks noGrp="1"/>
          </p:cNvSpPr>
          <p:nvPr>
            <p:ph sz="quarter" idx="15"/>
          </p:nvPr>
        </p:nvSpPr>
        <p:spPr>
          <a:xfrm>
            <a:off x="304800" y="942975"/>
            <a:ext cx="41148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6"/>
          </p:nvPr>
        </p:nvSpPr>
        <p:spPr>
          <a:xfrm>
            <a:off x="4572000" y="942975"/>
            <a:ext cx="41148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7259812"/>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7" name="Content Placeholder 2"/>
          <p:cNvSpPr>
            <a:spLocks noGrp="1"/>
          </p:cNvSpPr>
          <p:nvPr>
            <p:ph sz="quarter" idx="15"/>
          </p:nvPr>
        </p:nvSpPr>
        <p:spPr>
          <a:xfrm>
            <a:off x="304800" y="942975"/>
            <a:ext cx="26955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095625" y="942975"/>
            <a:ext cx="55911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9307060"/>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16" name="Content Placeholder 2"/>
          <p:cNvSpPr>
            <a:spLocks noGrp="1"/>
          </p:cNvSpPr>
          <p:nvPr>
            <p:ph sz="quarter" idx="15"/>
          </p:nvPr>
        </p:nvSpPr>
        <p:spPr>
          <a:xfrm>
            <a:off x="304800" y="942975"/>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16"/>
          </p:nvPr>
        </p:nvSpPr>
        <p:spPr>
          <a:xfrm>
            <a:off x="4572000" y="942975"/>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18"/>
          </p:nvPr>
        </p:nvSpPr>
        <p:spPr>
          <a:xfrm>
            <a:off x="304800" y="3459480"/>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sz="quarter" idx="19"/>
          </p:nvPr>
        </p:nvSpPr>
        <p:spPr>
          <a:xfrm>
            <a:off x="4572000" y="3459480"/>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0" name="Straight Connector 19"/>
          <p:cNvCxnSpPr/>
          <p:nvPr userDrawn="1"/>
        </p:nvCxnSpPr>
        <p:spPr>
          <a:xfrm>
            <a:off x="304800" y="34099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4492895" y="942975"/>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261302"/>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304800" y="3687763"/>
            <a:ext cx="838200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
        <p:nvSpPr>
          <p:cNvPr id="4" name="Footer Placeholder 4"/>
          <p:cNvSpPr>
            <a:spLocks noGrp="1"/>
          </p:cNvSpPr>
          <p:nvPr>
            <p:ph type="ftr" sz="quarter" idx="13"/>
          </p:nvPr>
        </p:nvSpPr>
        <p:spPr/>
        <p:txBody>
          <a:bodyPr/>
          <a:lstStyle>
            <a:lvl1pPr>
              <a:defRPr/>
            </a:lvl1pPr>
          </a:lstStyle>
          <a:p>
            <a:pPr>
              <a:defRPr/>
            </a:pPr>
            <a:r>
              <a:rPr lang="en-US"/>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24823386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3"/>
          </p:nvPr>
        </p:nvSpPr>
        <p:spPr/>
        <p:txBody>
          <a:bodyPr/>
          <a:lstStyle>
            <a:lvl1pPr>
              <a:defRPr/>
            </a:lvl1pPr>
          </a:lstStyle>
          <a:p>
            <a:pPr>
              <a:defRPr/>
            </a:pPr>
            <a:r>
              <a:rPr lang="en-US"/>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1947747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t>File Name</a:t>
            </a:r>
          </a:p>
        </p:txBody>
      </p:sp>
      <p:sp>
        <p:nvSpPr>
          <p:cNvPr id="4" name="Slide Number Placeholder 5"/>
          <p:cNvSpPr>
            <a:spLocks noGrp="1"/>
          </p:cNvSpPr>
          <p:nvPr>
            <p:ph type="sldNum" sz="quarter" idx="11"/>
          </p:nvPr>
        </p:nvSpPr>
        <p:spPr/>
        <p:txBody>
          <a:bodyPr/>
          <a:lstStyle>
            <a:lvl1pPr>
              <a:defRPr/>
            </a:lvl1pPr>
          </a:lstStyle>
          <a:p>
            <a:fld id="{B694574C-E5D2-4987-ADCE-9F4F1F300184}" type="slidenum">
              <a:rPr lang="en-US"/>
              <a:pPr/>
              <a:t>‹#›</a:t>
            </a:fld>
            <a:endParaRPr lang="en-US"/>
          </a:p>
        </p:txBody>
      </p:sp>
    </p:spTree>
    <p:extLst>
      <p:ext uri="{BB962C8B-B14F-4D97-AF65-F5344CB8AC3E}">
        <p14:creationId xmlns:p14="http://schemas.microsoft.com/office/powerpoint/2010/main" val="19133593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1144544639"/>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t>File Name</a:t>
            </a:r>
          </a:p>
        </p:txBody>
      </p:sp>
      <p:sp>
        <p:nvSpPr>
          <p:cNvPr id="3" name="Slide Number Placeholder 5"/>
          <p:cNvSpPr>
            <a:spLocks noGrp="1"/>
          </p:cNvSpPr>
          <p:nvPr>
            <p:ph type="sldNum" sz="quarter" idx="11"/>
          </p:nvPr>
        </p:nvSpPr>
        <p:spPr/>
        <p:txBody>
          <a:bodyPr/>
          <a:lstStyle>
            <a:lvl1pPr>
              <a:defRPr/>
            </a:lvl1pPr>
          </a:lstStyle>
          <a:p>
            <a:fld id="{80DD7862-628A-4EC2-9AFF-4F23903537D2}" type="slidenum">
              <a:rPr lang="en-US"/>
              <a:pPr/>
              <a:t>‹#›</a:t>
            </a:fld>
            <a:endParaRPr lang="en-US"/>
          </a:p>
        </p:txBody>
      </p:sp>
    </p:spTree>
    <p:extLst>
      <p:ext uri="{BB962C8B-B14F-4D97-AF65-F5344CB8AC3E}">
        <p14:creationId xmlns:p14="http://schemas.microsoft.com/office/powerpoint/2010/main" val="26314905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bg1"/>
                </a:solidFill>
              </a:defRPr>
            </a:lvl1pPr>
          </a:lstStyle>
          <a:p>
            <a:pPr>
              <a:defRPr/>
            </a:pPr>
            <a:r>
              <a:rPr lang="en-US" dirty="0"/>
              <a:t>File Name</a:t>
            </a:r>
          </a:p>
        </p:txBody>
      </p:sp>
      <p:sp>
        <p:nvSpPr>
          <p:cNvPr id="3" name="Slide Number Placeholder 3"/>
          <p:cNvSpPr>
            <a:spLocks noGrp="1"/>
          </p:cNvSpPr>
          <p:nvPr>
            <p:ph type="sldNum" sz="quarter" idx="11"/>
          </p:nvPr>
        </p:nvSpPr>
        <p:spPr/>
        <p:txBody>
          <a:bodyPr/>
          <a:lstStyle>
            <a:lvl1pPr>
              <a:defRPr>
                <a:solidFill>
                  <a:schemeClr val="bg1"/>
                </a:solidFill>
              </a:defRPr>
            </a:lvl1pPr>
          </a:lstStyle>
          <a:p>
            <a:fld id="{251E400F-A7F1-4EA8-93DC-39E6F5A643D7}" type="slidenum">
              <a:rPr lang="en-US" smtClean="0"/>
              <a:pPr/>
              <a:t>‹#›</a:t>
            </a:fld>
            <a:endParaRPr lang="en-US" dirty="0"/>
          </a:p>
        </p:txBody>
      </p:sp>
    </p:spTree>
    <p:extLst>
      <p:ext uri="{BB962C8B-B14F-4D97-AF65-F5344CB8AC3E}">
        <p14:creationId xmlns:p14="http://schemas.microsoft.com/office/powerpoint/2010/main" val="2916763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userDrawn="1"/>
        </p:nvSpPr>
        <p:spPr>
          <a:xfrm>
            <a:off x="202702" y="161925"/>
            <a:ext cx="8103097"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userDrawn="1">
            <p:ph type="body" sz="quarter" idx="12"/>
          </p:nvPr>
        </p:nvSpPr>
        <p:spPr>
          <a:xfrm>
            <a:off x="457199" y="3200400"/>
            <a:ext cx="6858001" cy="1562099"/>
          </a:xfrm>
        </p:spPr>
        <p:txBody>
          <a:bodyPr/>
          <a:lstStyle>
            <a:lvl1pPr>
              <a:defRPr/>
            </a:lvl1pPr>
          </a:lstStyle>
          <a:p>
            <a:pPr lvl="0"/>
            <a:r>
              <a:rPr lang="en-US"/>
              <a:t>Click to edit Master text styles</a:t>
            </a:r>
          </a:p>
        </p:txBody>
      </p:sp>
      <p:sp>
        <p:nvSpPr>
          <p:cNvPr id="2" name="Title 1"/>
          <p:cNvSpPr>
            <a:spLocks noGrp="1"/>
          </p:cNvSpPr>
          <p:nvPr userDrawn="1">
            <p:ph type="title"/>
          </p:nvPr>
        </p:nvSpPr>
        <p:spPr>
          <a:xfrm>
            <a:off x="457200" y="419100"/>
            <a:ext cx="6858000" cy="2552700"/>
          </a:xfrm>
        </p:spPr>
        <p:txBody>
          <a:bodyPr/>
          <a:lstStyle/>
          <a:p>
            <a:r>
              <a:rPr lang="en-US"/>
              <a:t>Click to edit Master title style</a:t>
            </a:r>
            <a:endParaRPr lang="en-US" dirty="0"/>
          </a:p>
        </p:txBody>
      </p:sp>
      <p:sp>
        <p:nvSpPr>
          <p:cNvPr id="3" name="Slide Number Placeholder 2"/>
          <p:cNvSpPr>
            <a:spLocks noGrp="1"/>
          </p:cNvSpPr>
          <p:nvPr userDrawn="1">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lvl1pPr>
              <a:defRPr>
                <a:solidFill>
                  <a:schemeClr val="tx1">
                    <a:lumMod val="50000"/>
                    <a:lumOff val="50000"/>
                  </a:schemeClr>
                </a:solidFill>
              </a:defRPr>
            </a:lvl1pPr>
          </a:lstStyle>
          <a:p>
            <a:r>
              <a:rPr lang="en-US"/>
              <a:t>File Name</a:t>
            </a:r>
            <a:endParaRPr lang="en-US" dirty="0"/>
          </a:p>
        </p:txBody>
      </p:sp>
      <p:sp>
        <p:nvSpPr>
          <p:cNvPr id="12" name="TextBox 11"/>
          <p:cNvSpPr txBox="1"/>
          <p:nvPr userDrawn="1"/>
        </p:nvSpPr>
        <p:spPr>
          <a:xfrm>
            <a:off x="457200" y="5516644"/>
            <a:ext cx="4316413" cy="830997"/>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4043718914"/>
      </p:ext>
    </p:extLst>
  </p:cSld>
  <p:clrMapOvr>
    <a:masterClrMapping/>
  </p:clrMapOvr>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tx2">
                    <a:lumMod val="95000"/>
                  </a:schemeClr>
                </a:solidFill>
              </a:defRPr>
            </a:lvl1pPr>
          </a:lstStyle>
          <a:p>
            <a:pPr>
              <a:defRPr/>
            </a:pPr>
            <a:r>
              <a:rPr lang="en-US"/>
              <a:t>File Name</a:t>
            </a:r>
          </a:p>
        </p:txBody>
      </p:sp>
      <p:sp>
        <p:nvSpPr>
          <p:cNvPr id="3" name="Slide Number Placeholder 3"/>
          <p:cNvSpPr>
            <a:spLocks noGrp="1"/>
          </p:cNvSpPr>
          <p:nvPr>
            <p:ph type="sldNum" sz="quarter" idx="11"/>
          </p:nvPr>
        </p:nvSpPr>
        <p:spPr/>
        <p:txBody>
          <a:bodyPr/>
          <a:lstStyle>
            <a:lvl1pPr>
              <a:defRPr>
                <a:solidFill>
                  <a:schemeClr val="tx2">
                    <a:lumMod val="95000"/>
                  </a:schemeClr>
                </a:solidFill>
              </a:defRPr>
            </a:lvl1pPr>
          </a:lstStyle>
          <a:p>
            <a:fld id="{251E400F-A7F1-4EA8-93DC-39E6F5A643D7}" type="slidenum">
              <a:rPr lang="en-US" smtClean="0"/>
              <a:pPr/>
              <a:t>‹#›</a:t>
            </a:fld>
            <a:endParaRPr lang="en-US"/>
          </a:p>
        </p:txBody>
      </p:sp>
    </p:spTree>
    <p:extLst>
      <p:ext uri="{BB962C8B-B14F-4D97-AF65-F5344CB8AC3E}">
        <p14:creationId xmlns:p14="http://schemas.microsoft.com/office/powerpoint/2010/main" val="1309827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t>File Name</a:t>
            </a:r>
            <a:endParaRPr lang="en-US" dirty="0"/>
          </a:p>
        </p:txBody>
      </p:sp>
      <p:sp>
        <p:nvSpPr>
          <p:cNvPr id="3" name="Slide Number Placeholder 2"/>
          <p:cNvSpPr>
            <a:spLocks noGrp="1"/>
          </p:cNvSpPr>
          <p:nvPr>
            <p:ph type="sldNum" sz="quarter" idx="11"/>
          </p:nvPr>
        </p:nvSpPr>
        <p:spPr/>
        <p:txBody>
          <a:bodyPr/>
          <a:lstStyle/>
          <a:p>
            <a:fld id="{139BD942-CC14-44A4-87FB-46239297AFE5}" type="slidenum">
              <a:rPr lang="en-US" smtClean="0"/>
              <a:pPr/>
              <a:t>‹#›</a:t>
            </a:fld>
            <a:endParaRPr lang="en-US"/>
          </a:p>
        </p:txBody>
      </p:sp>
    </p:spTree>
    <p:extLst>
      <p:ext uri="{BB962C8B-B14F-4D97-AF65-F5344CB8AC3E}">
        <p14:creationId xmlns:p14="http://schemas.microsoft.com/office/powerpoint/2010/main" val="19402196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EF4B7281-144C-4535-BE7C-27BA47AE75C9}" type="slidenum">
              <a:rPr lang="en-US"/>
              <a:pPr>
                <a:defRPr/>
              </a:pPr>
              <a:t>‹#›</a:t>
            </a:fld>
            <a:endParaRPr lang="en-US"/>
          </a:p>
        </p:txBody>
      </p:sp>
    </p:spTree>
    <p:extLst>
      <p:ext uri="{BB962C8B-B14F-4D97-AF65-F5344CB8AC3E}">
        <p14:creationId xmlns:p14="http://schemas.microsoft.com/office/powerpoint/2010/main" val="534762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userDrawn="1"/>
        </p:nvSpPr>
        <p:spPr>
          <a:xfrm>
            <a:off x="202702" y="161925"/>
            <a:ext cx="8103097"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userDrawn="1">
            <p:ph type="body" sz="quarter" idx="12"/>
          </p:nvPr>
        </p:nvSpPr>
        <p:spPr>
          <a:xfrm>
            <a:off x="457199" y="3200400"/>
            <a:ext cx="6858001" cy="1562099"/>
          </a:xfrm>
        </p:spPr>
        <p:txBody>
          <a:bodyPr/>
          <a:lstStyle>
            <a:lvl1pPr>
              <a:defRPr/>
            </a:lvl1pPr>
          </a:lstStyle>
          <a:p>
            <a:pPr lvl="0"/>
            <a:r>
              <a:rPr lang="en-US"/>
              <a:t>Click to edit Master text styles</a:t>
            </a:r>
          </a:p>
        </p:txBody>
      </p:sp>
      <p:sp>
        <p:nvSpPr>
          <p:cNvPr id="2" name="Title 1"/>
          <p:cNvSpPr>
            <a:spLocks noGrp="1"/>
          </p:cNvSpPr>
          <p:nvPr userDrawn="1">
            <p:ph type="title"/>
          </p:nvPr>
        </p:nvSpPr>
        <p:spPr>
          <a:xfrm>
            <a:off x="457200" y="419100"/>
            <a:ext cx="6858000" cy="2552700"/>
          </a:xfrm>
        </p:spPr>
        <p:txBody>
          <a:bodyPr/>
          <a:lstStyle/>
          <a:p>
            <a:r>
              <a:rPr lang="en-US"/>
              <a:t>Click to edit Master title style</a:t>
            </a:r>
            <a:endParaRPr lang="en-US" dirty="0"/>
          </a:p>
        </p:txBody>
      </p:sp>
      <p:sp>
        <p:nvSpPr>
          <p:cNvPr id="3" name="Slide Number Placeholder 2"/>
          <p:cNvSpPr>
            <a:spLocks noGrp="1"/>
          </p:cNvSpPr>
          <p:nvPr userDrawn="1">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lvl1pPr>
              <a:defRPr>
                <a:solidFill>
                  <a:schemeClr val="tx1">
                    <a:lumMod val="50000"/>
                    <a:lumOff val="50000"/>
                  </a:schemeClr>
                </a:solidFill>
              </a:defRPr>
            </a:lvl1pPr>
          </a:lstStyle>
          <a:p>
            <a:r>
              <a:rPr lang="en-US"/>
              <a:t>File Name</a:t>
            </a:r>
            <a:endParaRPr lang="en-US" dirty="0"/>
          </a:p>
        </p:txBody>
      </p:sp>
    </p:spTree>
    <p:extLst>
      <p:ext uri="{BB962C8B-B14F-4D97-AF65-F5344CB8AC3E}">
        <p14:creationId xmlns:p14="http://schemas.microsoft.com/office/powerpoint/2010/main" val="2340974299"/>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202702" y="161925"/>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lvl1pPr>
          </a:lstStyle>
          <a:p>
            <a:pPr lvl="0"/>
            <a:r>
              <a:rPr lang="en-US"/>
              <a:t>Click to edit Master text styles</a:t>
            </a:r>
          </a:p>
        </p:txBody>
      </p:sp>
      <p:sp>
        <p:nvSpPr>
          <p:cNvPr id="2" name="Title 1"/>
          <p:cNvSpPr>
            <a:spLocks noGrp="1"/>
          </p:cNvSpPr>
          <p:nvPr>
            <p:ph type="title"/>
          </p:nvPr>
        </p:nvSpPr>
        <p:spPr>
          <a:xfrm>
            <a:off x="457200" y="419100"/>
            <a:ext cx="6858000" cy="25527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a:t>File Name</a:t>
            </a:r>
            <a:endParaRPr lang="en-US" dirty="0"/>
          </a:p>
        </p:txBody>
      </p:sp>
      <p:sp>
        <p:nvSpPr>
          <p:cNvPr id="14" name="TextBox 13"/>
          <p:cNvSpPr txBox="1"/>
          <p:nvPr userDrawn="1"/>
        </p:nvSpPr>
        <p:spPr>
          <a:xfrm>
            <a:off x="457200" y="5525353"/>
            <a:ext cx="4316413" cy="830997"/>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2407778240"/>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202702" y="161925"/>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lvl1pPr>
          </a:lstStyle>
          <a:p>
            <a:pPr lvl="0"/>
            <a:r>
              <a:rPr lang="en-US"/>
              <a:t>Click to edit Master text styles</a:t>
            </a:r>
          </a:p>
        </p:txBody>
      </p:sp>
      <p:sp>
        <p:nvSpPr>
          <p:cNvPr id="2" name="Title 1"/>
          <p:cNvSpPr>
            <a:spLocks noGrp="1"/>
          </p:cNvSpPr>
          <p:nvPr>
            <p:ph type="title"/>
          </p:nvPr>
        </p:nvSpPr>
        <p:spPr>
          <a:xfrm>
            <a:off x="457200" y="419100"/>
            <a:ext cx="6858000" cy="25527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a:t>File Name</a:t>
            </a:r>
            <a:endParaRPr lang="en-US" dirty="0"/>
          </a:p>
        </p:txBody>
      </p:sp>
    </p:spTree>
    <p:extLst>
      <p:ext uri="{BB962C8B-B14F-4D97-AF65-F5344CB8AC3E}">
        <p14:creationId xmlns:p14="http://schemas.microsoft.com/office/powerpoint/2010/main" val="1610357477"/>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202702" y="161925"/>
            <a:ext cx="8103097"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a:xfrm>
            <a:off x="457200" y="419100"/>
            <a:ext cx="6858000" cy="2552700"/>
          </a:xfrm>
        </p:spPr>
        <p:txBody>
          <a:bodyPr/>
          <a:lstStyle>
            <a:lvl1pPr>
              <a:defRPr>
                <a:solidFill>
                  <a:schemeClr val="tx1">
                    <a:lumMod val="75000"/>
                    <a:lumOff val="25000"/>
                  </a:schemeClr>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a:t>File Name</a:t>
            </a:r>
            <a:endParaRPr lang="en-US" dirty="0"/>
          </a:p>
        </p:txBody>
      </p:sp>
      <p:sp>
        <p:nvSpPr>
          <p:cNvPr id="14" name="TextBox 13"/>
          <p:cNvSpPr txBox="1"/>
          <p:nvPr userDrawn="1"/>
        </p:nvSpPr>
        <p:spPr>
          <a:xfrm>
            <a:off x="457200" y="5525353"/>
            <a:ext cx="4316413" cy="830997"/>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3444214839"/>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202702" y="161925"/>
            <a:ext cx="8103097"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a:xfrm>
            <a:off x="457200" y="419100"/>
            <a:ext cx="6858000" cy="2552700"/>
          </a:xfrm>
        </p:spPr>
        <p:txBody>
          <a:bodyPr/>
          <a:lstStyle>
            <a:lvl1pPr>
              <a:defRPr>
                <a:solidFill>
                  <a:schemeClr val="tx1">
                    <a:lumMod val="75000"/>
                    <a:lumOff val="25000"/>
                  </a:schemeClr>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a:t>File Name</a:t>
            </a:r>
            <a:endParaRPr lang="en-US" dirty="0"/>
          </a:p>
        </p:txBody>
      </p:sp>
    </p:spTree>
    <p:extLst>
      <p:ext uri="{BB962C8B-B14F-4D97-AF65-F5344CB8AC3E}">
        <p14:creationId xmlns:p14="http://schemas.microsoft.com/office/powerpoint/2010/main" val="3342659469"/>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237820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image" Target="../media/image1.png"/><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theme" Target="../theme/theme2.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image" Target="../media/image2.png"/><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38" name="Picture 37"/>
          <p:cNvPicPr>
            <a:picLocks noChangeAspect="1"/>
          </p:cNvPicPr>
          <p:nvPr userDrawn="1"/>
        </p:nvPicPr>
        <p:blipFill>
          <a:blip r:embed="rId10">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Slide Number Placeholder 5"/>
          <p:cNvSpPr>
            <a:spLocks noGrp="1"/>
          </p:cNvSpPr>
          <p:nvPr>
            <p:ph type="sldNum" sz="quarter" idx="4"/>
          </p:nvPr>
        </p:nvSpPr>
        <p:spPr>
          <a:xfrm>
            <a:off x="8305799" y="228600"/>
            <a:ext cx="733425" cy="365125"/>
          </a:xfrm>
          <a:prstGeom prst="rect">
            <a:avLst/>
          </a:prstGeom>
        </p:spPr>
        <p:txBody>
          <a:bodyPr/>
          <a:lstStyle>
            <a:lvl1pPr algn="r">
              <a:defRPr sz="1000">
                <a:solidFill>
                  <a:schemeClr val="bg1"/>
                </a:solidFill>
              </a:defRPr>
            </a:lvl1pPr>
          </a:lstStyle>
          <a:p>
            <a:fld id="{0D0E9D3B-CB56-40AE-B0A9-8DA5E1AEFDB7}" type="slidenum">
              <a:rPr lang="en-US" smtClean="0"/>
              <a:pPr/>
              <a:t>‹#›</a:t>
            </a:fld>
            <a:endParaRPr lang="en-US" dirty="0"/>
          </a:p>
        </p:txBody>
      </p:sp>
      <p:sp>
        <p:nvSpPr>
          <p:cNvPr id="18" name="Title Placeholder 17"/>
          <p:cNvSpPr>
            <a:spLocks noGrp="1"/>
          </p:cNvSpPr>
          <p:nvPr>
            <p:ph type="title"/>
          </p:nvPr>
        </p:nvSpPr>
        <p:spPr>
          <a:xfrm>
            <a:off x="457200" y="419100"/>
            <a:ext cx="6858000" cy="25527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19" name="Text Placeholder 18"/>
          <p:cNvSpPr>
            <a:spLocks noGrp="1"/>
          </p:cNvSpPr>
          <p:nvPr>
            <p:ph type="body" idx="1"/>
          </p:nvPr>
        </p:nvSpPr>
        <p:spPr>
          <a:xfrm>
            <a:off x="457200" y="3200400"/>
            <a:ext cx="6858000" cy="1562100"/>
          </a:xfrm>
          <a:prstGeom prst="rect">
            <a:avLst/>
          </a:prstGeom>
        </p:spPr>
        <p:txBody>
          <a:bodyPr vert="horz" lIns="91440" tIns="45720" rIns="91440" bIns="45720" rtlCol="0">
            <a:normAutofit/>
          </a:bodyPr>
          <a:lstStyle/>
          <a:p>
            <a:pPr lvl="0"/>
            <a:r>
              <a:rPr lang="en-US" dirty="0"/>
              <a:t>Click to edit Master text styles</a:t>
            </a:r>
          </a:p>
        </p:txBody>
      </p:sp>
      <p:sp>
        <p:nvSpPr>
          <p:cNvPr id="20" name="Footer Placeholder 19"/>
          <p:cNvSpPr>
            <a:spLocks noGrp="1"/>
          </p:cNvSpPr>
          <p:nvPr>
            <p:ph type="ftr" sz="quarter" idx="3"/>
          </p:nvPr>
        </p:nvSpPr>
        <p:spPr>
          <a:xfrm>
            <a:off x="123825" y="6356350"/>
            <a:ext cx="3160713" cy="365125"/>
          </a:xfrm>
          <a:prstGeom prst="rect">
            <a:avLst/>
          </a:prstGeom>
        </p:spPr>
        <p:txBody>
          <a:bodyPr vert="horz" lIns="91440" tIns="45720" rIns="91440" bIns="45720" rtlCol="0" anchor="ctr"/>
          <a:lstStyle>
            <a:lvl1pPr algn="l">
              <a:defRPr sz="1000">
                <a:solidFill>
                  <a:schemeClr val="bg1"/>
                </a:solidFill>
              </a:defRPr>
            </a:lvl1pPr>
          </a:lstStyle>
          <a:p>
            <a:r>
              <a:rPr lang="en-US"/>
              <a:t>File Name</a:t>
            </a:r>
            <a:endParaRPr lang="en-US" dirty="0"/>
          </a:p>
        </p:txBody>
      </p:sp>
      <p:sp>
        <p:nvSpPr>
          <p:cNvPr id="25" name="Rectangle 24"/>
          <p:cNvSpPr/>
          <p:nvPr userDrawn="1"/>
        </p:nvSpPr>
        <p:spPr>
          <a:xfrm>
            <a:off x="2009775" y="1707600"/>
            <a:ext cx="558800" cy="55880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tx1"/>
                </a:solidFill>
              </a:rPr>
              <a:t>217</a:t>
            </a:r>
          </a:p>
          <a:p>
            <a:pPr algn="ctr">
              <a:defRPr/>
            </a:pPr>
            <a:r>
              <a:rPr lang="en-US" sz="1000" dirty="0">
                <a:solidFill>
                  <a:schemeClr val="tx1"/>
                </a:solidFill>
              </a:rPr>
              <a:t>217</a:t>
            </a:r>
          </a:p>
          <a:p>
            <a:pPr algn="ctr">
              <a:defRPr/>
            </a:pPr>
            <a:r>
              <a:rPr lang="en-US" sz="1000" dirty="0">
                <a:solidFill>
                  <a:schemeClr val="tx1"/>
                </a:solidFill>
              </a:rPr>
              <a:t>217</a:t>
            </a:r>
          </a:p>
        </p:txBody>
      </p:sp>
      <p:sp>
        <p:nvSpPr>
          <p:cNvPr id="26" name="Rectangle 25"/>
          <p:cNvSpPr/>
          <p:nvPr userDrawn="1"/>
        </p:nvSpPr>
        <p:spPr>
          <a:xfrm>
            <a:off x="2730500" y="1707600"/>
            <a:ext cx="558800" cy="5588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tx1"/>
                </a:solidFill>
              </a:rPr>
              <a:t>200</a:t>
            </a:r>
          </a:p>
          <a:p>
            <a:pPr algn="ctr">
              <a:defRPr/>
            </a:pPr>
            <a:r>
              <a:rPr lang="en-US" sz="1000" dirty="0">
                <a:solidFill>
                  <a:schemeClr val="tx1"/>
                </a:solidFill>
              </a:rPr>
              <a:t>200</a:t>
            </a:r>
          </a:p>
          <a:p>
            <a:pPr algn="ctr">
              <a:defRPr/>
            </a:pPr>
            <a:r>
              <a:rPr lang="en-US" sz="1000" dirty="0">
                <a:solidFill>
                  <a:schemeClr val="tx1"/>
                </a:solidFill>
              </a:rPr>
              <a:t>200</a:t>
            </a:r>
          </a:p>
        </p:txBody>
      </p:sp>
      <p:sp>
        <p:nvSpPr>
          <p:cNvPr id="27" name="Rectangle 26"/>
          <p:cNvSpPr/>
          <p:nvPr userDrawn="1"/>
        </p:nvSpPr>
        <p:spPr>
          <a:xfrm>
            <a:off x="568325" y="2394599"/>
            <a:ext cx="557213" cy="558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tx1"/>
                </a:solidFill>
              </a:rPr>
              <a:t>255</a:t>
            </a:r>
          </a:p>
          <a:p>
            <a:pPr algn="ctr">
              <a:defRPr/>
            </a:pPr>
            <a:r>
              <a:rPr lang="en-US" sz="1000" dirty="0">
                <a:solidFill>
                  <a:schemeClr val="tx1"/>
                </a:solidFill>
              </a:rPr>
              <a:t>255</a:t>
            </a:r>
          </a:p>
          <a:p>
            <a:pPr algn="ctr">
              <a:defRPr/>
            </a:pPr>
            <a:r>
              <a:rPr lang="en-US" sz="1000" dirty="0">
                <a:solidFill>
                  <a:schemeClr val="tx1"/>
                </a:solidFill>
              </a:rPr>
              <a:t>255</a:t>
            </a:r>
          </a:p>
        </p:txBody>
      </p:sp>
      <p:sp>
        <p:nvSpPr>
          <p:cNvPr id="28" name="Rectangle 27"/>
          <p:cNvSpPr/>
          <p:nvPr userDrawn="1"/>
        </p:nvSpPr>
        <p:spPr>
          <a:xfrm>
            <a:off x="1289050" y="2394599"/>
            <a:ext cx="557213" cy="55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bg1"/>
                </a:solidFill>
              </a:rPr>
              <a:t>0</a:t>
            </a:r>
          </a:p>
          <a:p>
            <a:pPr algn="ctr">
              <a:defRPr/>
            </a:pPr>
            <a:r>
              <a:rPr lang="en-US" sz="1000" dirty="0">
                <a:solidFill>
                  <a:schemeClr val="bg1"/>
                </a:solidFill>
              </a:rPr>
              <a:t>0</a:t>
            </a:r>
          </a:p>
          <a:p>
            <a:pPr algn="ctr">
              <a:defRPr/>
            </a:pPr>
            <a:r>
              <a:rPr lang="en-US" sz="1000" dirty="0">
                <a:solidFill>
                  <a:schemeClr val="bg1"/>
                </a:solidFill>
              </a:rPr>
              <a:t>0</a:t>
            </a:r>
          </a:p>
        </p:txBody>
      </p:sp>
      <p:sp>
        <p:nvSpPr>
          <p:cNvPr id="29" name="Rectangle 28"/>
          <p:cNvSpPr/>
          <p:nvPr userDrawn="1"/>
        </p:nvSpPr>
        <p:spPr>
          <a:xfrm>
            <a:off x="2009775" y="2394599"/>
            <a:ext cx="558800" cy="5588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tx1"/>
                </a:solidFill>
              </a:rPr>
              <a:t>163</a:t>
            </a:r>
          </a:p>
          <a:p>
            <a:pPr algn="ctr">
              <a:defRPr/>
            </a:pPr>
            <a:r>
              <a:rPr lang="en-US" sz="1000" dirty="0">
                <a:solidFill>
                  <a:schemeClr val="tx1"/>
                </a:solidFill>
              </a:rPr>
              <a:t>163</a:t>
            </a:r>
          </a:p>
          <a:p>
            <a:pPr algn="ctr">
              <a:defRPr/>
            </a:pPr>
            <a:r>
              <a:rPr lang="en-US" sz="1000" dirty="0">
                <a:solidFill>
                  <a:schemeClr val="tx1"/>
                </a:solidFill>
              </a:rPr>
              <a:t>163</a:t>
            </a:r>
          </a:p>
        </p:txBody>
      </p:sp>
      <p:sp>
        <p:nvSpPr>
          <p:cNvPr id="30" name="Rectangle 29"/>
          <p:cNvSpPr/>
          <p:nvPr userDrawn="1"/>
        </p:nvSpPr>
        <p:spPr>
          <a:xfrm>
            <a:off x="2730500" y="2394599"/>
            <a:ext cx="558800" cy="558800"/>
          </a:xfrm>
          <a:prstGeom prst="rect">
            <a:avLst/>
          </a:prstGeom>
          <a:solidFill>
            <a:srgbClr val="838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bg1"/>
                </a:solidFill>
              </a:rPr>
              <a:t>131</a:t>
            </a:r>
          </a:p>
          <a:p>
            <a:pPr algn="ctr">
              <a:defRPr/>
            </a:pPr>
            <a:r>
              <a:rPr lang="en-US" sz="1000" dirty="0">
                <a:solidFill>
                  <a:schemeClr val="bg1"/>
                </a:solidFill>
              </a:rPr>
              <a:t>132</a:t>
            </a:r>
          </a:p>
          <a:p>
            <a:pPr algn="ctr">
              <a:defRPr/>
            </a:pPr>
            <a:r>
              <a:rPr lang="en-US" sz="1000" dirty="0">
                <a:solidFill>
                  <a:schemeClr val="bg1"/>
                </a:solidFill>
              </a:rPr>
              <a:t>122</a:t>
            </a:r>
          </a:p>
        </p:txBody>
      </p:sp>
      <p:sp>
        <p:nvSpPr>
          <p:cNvPr id="31" name="Rectangle 30"/>
          <p:cNvSpPr/>
          <p:nvPr userDrawn="1"/>
        </p:nvSpPr>
        <p:spPr>
          <a:xfrm>
            <a:off x="3451225" y="2394599"/>
            <a:ext cx="558800" cy="558800"/>
          </a:xfrm>
          <a:prstGeom prst="rect">
            <a:avLst/>
          </a:prstGeom>
          <a:solidFill>
            <a:srgbClr val="EF41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tx1"/>
                </a:solidFill>
              </a:rPr>
              <a:t>239</a:t>
            </a:r>
          </a:p>
          <a:p>
            <a:pPr algn="ctr">
              <a:defRPr/>
            </a:pPr>
            <a:r>
              <a:rPr lang="en-US" sz="1000" dirty="0">
                <a:solidFill>
                  <a:schemeClr val="tx1"/>
                </a:solidFill>
              </a:rPr>
              <a:t>65</a:t>
            </a:r>
          </a:p>
          <a:p>
            <a:pPr algn="ctr">
              <a:defRPr/>
            </a:pPr>
            <a:r>
              <a:rPr lang="en-US" sz="1000" dirty="0">
                <a:solidFill>
                  <a:schemeClr val="tx1"/>
                </a:solidFill>
              </a:rPr>
              <a:t>53</a:t>
            </a:r>
          </a:p>
        </p:txBody>
      </p:sp>
      <p:sp>
        <p:nvSpPr>
          <p:cNvPr id="32" name="Rectangle 31"/>
          <p:cNvSpPr/>
          <p:nvPr userDrawn="1"/>
        </p:nvSpPr>
        <p:spPr>
          <a:xfrm>
            <a:off x="4171950" y="2394599"/>
            <a:ext cx="558800" cy="558800"/>
          </a:xfrm>
          <a:prstGeom prst="rect">
            <a:avLst/>
          </a:prstGeom>
          <a:solidFill>
            <a:srgbClr val="6E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tx1"/>
                </a:solidFill>
              </a:rPr>
              <a:t>110</a:t>
            </a:r>
          </a:p>
          <a:p>
            <a:pPr algn="ctr">
              <a:defRPr/>
            </a:pPr>
            <a:r>
              <a:rPr lang="en-US" sz="1000" dirty="0">
                <a:solidFill>
                  <a:schemeClr val="tx1"/>
                </a:solidFill>
              </a:rPr>
              <a:t>135</a:t>
            </a:r>
          </a:p>
          <a:p>
            <a:pPr algn="ctr">
              <a:defRPr/>
            </a:pPr>
            <a:r>
              <a:rPr lang="en-US" sz="1000" dirty="0">
                <a:solidFill>
                  <a:schemeClr val="tx1"/>
                </a:solidFill>
              </a:rPr>
              <a:t>120</a:t>
            </a:r>
          </a:p>
        </p:txBody>
      </p:sp>
      <p:sp>
        <p:nvSpPr>
          <p:cNvPr id="33" name="Rectangle 32"/>
          <p:cNvSpPr/>
          <p:nvPr userDrawn="1"/>
        </p:nvSpPr>
        <p:spPr>
          <a:xfrm>
            <a:off x="4892675" y="2394599"/>
            <a:ext cx="558800" cy="558800"/>
          </a:xfrm>
          <a:prstGeom prst="rect">
            <a:avLst/>
          </a:prstGeom>
          <a:solidFill>
            <a:srgbClr val="705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tx1"/>
                </a:solidFill>
              </a:rPr>
              <a:t>112</a:t>
            </a:r>
          </a:p>
          <a:p>
            <a:pPr algn="ctr">
              <a:defRPr/>
            </a:pPr>
            <a:r>
              <a:rPr lang="en-US" sz="1000" dirty="0">
                <a:solidFill>
                  <a:schemeClr val="tx1"/>
                </a:solidFill>
              </a:rPr>
              <a:t>92</a:t>
            </a:r>
          </a:p>
          <a:p>
            <a:pPr algn="ctr">
              <a:defRPr/>
            </a:pPr>
            <a:r>
              <a:rPr lang="en-US" sz="1000" dirty="0">
                <a:solidFill>
                  <a:schemeClr val="tx1"/>
                </a:solidFill>
              </a:rPr>
              <a:t>56</a:t>
            </a:r>
          </a:p>
        </p:txBody>
      </p:sp>
      <p:sp>
        <p:nvSpPr>
          <p:cNvPr id="34" name="Rectangle 33"/>
          <p:cNvSpPr/>
          <p:nvPr userDrawn="1"/>
        </p:nvSpPr>
        <p:spPr>
          <a:xfrm>
            <a:off x="5613400" y="2394599"/>
            <a:ext cx="558800" cy="558800"/>
          </a:xfrm>
          <a:prstGeom prst="rect">
            <a:avLst/>
          </a:prstGeom>
          <a:solidFill>
            <a:srgbClr val="3E6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tx1"/>
                </a:solidFill>
              </a:rPr>
              <a:t>62</a:t>
            </a:r>
          </a:p>
          <a:p>
            <a:pPr algn="ctr">
              <a:defRPr/>
            </a:pPr>
            <a:r>
              <a:rPr lang="en-US" sz="1000" dirty="0">
                <a:solidFill>
                  <a:schemeClr val="tx1"/>
                </a:solidFill>
              </a:rPr>
              <a:t>102</a:t>
            </a:r>
          </a:p>
          <a:p>
            <a:pPr algn="ctr">
              <a:defRPr/>
            </a:pPr>
            <a:r>
              <a:rPr lang="en-US" sz="1000" dirty="0">
                <a:solidFill>
                  <a:schemeClr val="tx1"/>
                </a:solidFill>
              </a:rPr>
              <a:t>130</a:t>
            </a:r>
          </a:p>
        </p:txBody>
      </p:sp>
      <p:sp>
        <p:nvSpPr>
          <p:cNvPr id="35" name="Rectangle 34"/>
          <p:cNvSpPr/>
          <p:nvPr userDrawn="1"/>
        </p:nvSpPr>
        <p:spPr>
          <a:xfrm>
            <a:off x="6334125" y="2394599"/>
            <a:ext cx="558800" cy="558800"/>
          </a:xfrm>
          <a:prstGeom prst="rect">
            <a:avLst/>
          </a:prstGeom>
          <a:solidFill>
            <a:srgbClr val="663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bg1"/>
                </a:solidFill>
              </a:rPr>
              <a:t>102</a:t>
            </a:r>
          </a:p>
          <a:p>
            <a:pPr algn="ctr">
              <a:defRPr/>
            </a:pPr>
            <a:r>
              <a:rPr lang="en-US" sz="1000" dirty="0">
                <a:solidFill>
                  <a:schemeClr val="bg1"/>
                </a:solidFill>
              </a:rPr>
              <a:t>56</a:t>
            </a:r>
          </a:p>
          <a:p>
            <a:pPr algn="ctr">
              <a:defRPr/>
            </a:pPr>
            <a:r>
              <a:rPr lang="en-US" sz="1000" dirty="0">
                <a:solidFill>
                  <a:schemeClr val="bg1"/>
                </a:solidFill>
              </a:rPr>
              <a:t>48</a:t>
            </a:r>
          </a:p>
        </p:txBody>
      </p:sp>
      <p:sp>
        <p:nvSpPr>
          <p:cNvPr id="36" name="Rectangle 35"/>
          <p:cNvSpPr/>
          <p:nvPr userDrawn="1"/>
        </p:nvSpPr>
        <p:spPr>
          <a:xfrm>
            <a:off x="7054850" y="2394599"/>
            <a:ext cx="558800" cy="558800"/>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tx1"/>
                </a:solidFill>
              </a:rPr>
              <a:t>130</a:t>
            </a:r>
          </a:p>
          <a:p>
            <a:pPr algn="ctr">
              <a:defRPr/>
            </a:pPr>
            <a:r>
              <a:rPr lang="en-US" sz="1000" dirty="0">
                <a:solidFill>
                  <a:schemeClr val="tx1"/>
                </a:solidFill>
              </a:rPr>
              <a:t>120</a:t>
            </a:r>
          </a:p>
          <a:p>
            <a:pPr algn="ctr">
              <a:defRPr/>
            </a:pPr>
            <a:r>
              <a:rPr lang="en-US" sz="1000" dirty="0">
                <a:solidFill>
                  <a:schemeClr val="tx1"/>
                </a:solidFill>
              </a:rPr>
              <a:t>111</a:t>
            </a:r>
          </a:p>
        </p:txBody>
      </p:sp>
      <p:sp>
        <p:nvSpPr>
          <p:cNvPr id="37" name="Rectangle 36"/>
          <p:cNvSpPr/>
          <p:nvPr userDrawn="1"/>
        </p:nvSpPr>
        <p:spPr>
          <a:xfrm>
            <a:off x="1289050" y="1707600"/>
            <a:ext cx="558800" cy="5588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tx1"/>
                </a:solidFill>
              </a:rPr>
              <a:t>237</a:t>
            </a:r>
          </a:p>
          <a:p>
            <a:pPr algn="ctr">
              <a:defRPr/>
            </a:pPr>
            <a:r>
              <a:rPr lang="en-US" sz="1000" dirty="0">
                <a:solidFill>
                  <a:schemeClr val="tx1"/>
                </a:solidFill>
              </a:rPr>
              <a:t>237</a:t>
            </a:r>
          </a:p>
          <a:p>
            <a:pPr algn="ctr">
              <a:defRPr/>
            </a:pPr>
            <a:r>
              <a:rPr lang="en-US" sz="1000" dirty="0">
                <a:solidFill>
                  <a:schemeClr val="tx1"/>
                </a:solidFill>
              </a:rPr>
              <a:t>237</a:t>
            </a:r>
          </a:p>
        </p:txBody>
      </p:sp>
      <p:sp>
        <p:nvSpPr>
          <p:cNvPr id="54" name="Rectangle 53"/>
          <p:cNvSpPr/>
          <p:nvPr userDrawn="1"/>
        </p:nvSpPr>
        <p:spPr>
          <a:xfrm>
            <a:off x="4171950" y="1707600"/>
            <a:ext cx="558800" cy="558800"/>
          </a:xfrm>
          <a:prstGeom prst="rect">
            <a:avLst/>
          </a:prstGeom>
          <a:solidFill>
            <a:srgbClr val="507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tx1"/>
                </a:solidFill>
              </a:rPr>
              <a:t>80</a:t>
            </a:r>
          </a:p>
          <a:p>
            <a:pPr algn="ctr">
              <a:defRPr/>
            </a:pPr>
            <a:r>
              <a:rPr lang="en-US" sz="1000" dirty="0">
                <a:solidFill>
                  <a:schemeClr val="tx1"/>
                </a:solidFill>
              </a:rPr>
              <a:t>119</a:t>
            </a:r>
          </a:p>
          <a:p>
            <a:pPr algn="ctr">
              <a:defRPr/>
            </a:pPr>
            <a:r>
              <a:rPr lang="en-US" sz="1000" dirty="0">
                <a:solidFill>
                  <a:schemeClr val="tx1"/>
                </a:solidFill>
              </a:rPr>
              <a:t>27</a:t>
            </a:r>
          </a:p>
        </p:txBody>
      </p:sp>
      <p:sp>
        <p:nvSpPr>
          <p:cNvPr id="55" name="Rectangle 54"/>
          <p:cNvSpPr/>
          <p:nvPr userDrawn="1"/>
        </p:nvSpPr>
        <p:spPr>
          <a:xfrm>
            <a:off x="4892675" y="1707600"/>
            <a:ext cx="558800" cy="558800"/>
          </a:xfrm>
          <a:prstGeom prst="rect">
            <a:avLst/>
          </a:prstGeom>
          <a:solidFill>
            <a:srgbClr val="FCAE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tx1"/>
                </a:solidFill>
              </a:rPr>
              <a:t>252</a:t>
            </a:r>
          </a:p>
          <a:p>
            <a:pPr algn="ctr">
              <a:defRPr/>
            </a:pPr>
            <a:r>
              <a:rPr lang="en-US" sz="1000" dirty="0">
                <a:solidFill>
                  <a:schemeClr val="tx1"/>
                </a:solidFill>
              </a:rPr>
              <a:t>174</a:t>
            </a:r>
          </a:p>
          <a:p>
            <a:pPr algn="ctr">
              <a:defRPr/>
            </a:pPr>
            <a:r>
              <a:rPr lang="en-US" sz="1000" dirty="0">
                <a:solidFill>
                  <a:schemeClr val="tx1"/>
                </a:solidFill>
              </a:rPr>
              <a:t>.59</a:t>
            </a:r>
          </a:p>
        </p:txBody>
      </p:sp>
      <p:pic>
        <p:nvPicPr>
          <p:cNvPr id="58" name="Picture 6"/>
          <p:cNvPicPr>
            <a:picLocks noChangeAspect="1"/>
          </p:cNvPicPr>
          <p:nvPr userDrawn="1"/>
        </p:nvPicPr>
        <p:blipFill>
          <a:blip r:embed="rId11"/>
          <a:srcRect/>
          <a:stretch>
            <a:fillRect/>
          </a:stretch>
        </p:blipFill>
        <p:spPr bwMode="auto">
          <a:xfrm>
            <a:off x="4559300" y="3416300"/>
            <a:ext cx="19050" cy="3175"/>
          </a:xfrm>
          <a:prstGeom prst="rect">
            <a:avLst/>
          </a:prstGeom>
          <a:noFill/>
          <a:ln w="9525">
            <a:noFill/>
            <a:miter lim="800000"/>
            <a:headEnd/>
            <a:tailEnd/>
          </a:ln>
        </p:spPr>
      </p:pic>
      <p:pic>
        <p:nvPicPr>
          <p:cNvPr id="24" name="Picture 18"/>
          <p:cNvPicPr>
            <a:picLocks noChangeAspect="1"/>
          </p:cNvPicPr>
          <p:nvPr userDrawn="1"/>
        </p:nvPicPr>
        <p:blipFill rotWithShape="1">
          <a:blip r:embed="rId12"/>
          <a:srcRect l="3193" r="3193"/>
          <a:stretch/>
        </p:blipFill>
        <p:spPr bwMode="auto">
          <a:xfrm>
            <a:off x="7158038" y="5285203"/>
            <a:ext cx="1595437" cy="1482725"/>
          </a:xfrm>
          <a:prstGeom prst="rect">
            <a:avLst/>
          </a:prstGeom>
          <a:noFill/>
          <a:ln w="9525">
            <a:noFill/>
            <a:miter lim="800000"/>
            <a:headEnd/>
            <a:tailEnd/>
          </a:ln>
        </p:spPr>
      </p:pic>
      <p:pic>
        <p:nvPicPr>
          <p:cNvPr id="39" name="Picture 3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57006" y="5570953"/>
            <a:ext cx="1197513" cy="907785"/>
          </a:xfrm>
          <a:prstGeom prst="rect">
            <a:avLst/>
          </a:prstGeom>
        </p:spPr>
      </p:pic>
    </p:spTree>
    <p:extLst>
      <p:ext uri="{BB962C8B-B14F-4D97-AF65-F5344CB8AC3E}">
        <p14:creationId xmlns:p14="http://schemas.microsoft.com/office/powerpoint/2010/main" val="2919789318"/>
      </p:ext>
    </p:extLst>
  </p:cSld>
  <p:clrMap bg1="lt1" tx1="dk1" bg2="lt2" tx2="dk2" accent1="accent1" accent2="accent2" accent3="accent3" accent4="accent4" accent5="accent5" accent6="accent6" hlink="hlink" folHlink="folHlink"/>
  <p:sldLayoutIdLst>
    <p:sldLayoutId id="2147484251" r:id="rId1"/>
    <p:sldLayoutId id="2147484296" r:id="rId2"/>
    <p:sldLayoutId id="2147484252" r:id="rId3"/>
    <p:sldLayoutId id="2147484297" r:id="rId4"/>
    <p:sldLayoutId id="2147484253" r:id="rId5"/>
    <p:sldLayoutId id="2147484298" r:id="rId6"/>
    <p:sldLayoutId id="2147484254" r:id="rId7"/>
    <p:sldLayoutId id="2147484299" r:id="rId8"/>
  </p:sldLayoutIdLst>
  <p:hf hdr="0" dt="0"/>
  <p:txStyles>
    <p:titleStyle>
      <a:lvl1pPr algn="l" defTabSz="914400" rtl="0" eaLnBrk="1" latinLnBrk="0" hangingPunct="1">
        <a:lnSpc>
          <a:spcPct val="100000"/>
        </a:lnSpc>
        <a:spcBef>
          <a:spcPct val="0"/>
        </a:spcBef>
        <a:buNone/>
        <a:defRPr sz="3600" b="1" kern="1200" cap="all" baseline="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 userDrawn="1">
          <p15:clr>
            <a:srgbClr val="5ACBF0"/>
          </p15:clr>
        </p15:guide>
        <p15:guide id="2" pos="4608"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6">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ounded Rectangle 10"/>
          <p:cNvSpPr/>
          <p:nvPr userDrawn="1"/>
        </p:nvSpPr>
        <p:spPr>
          <a:xfrm>
            <a:off x="184152" y="165462"/>
            <a:ext cx="8787251" cy="6518013"/>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27" name="Picture 33"/>
          <p:cNvPicPr>
            <a:picLocks noChangeAspect="1"/>
          </p:cNvPicPr>
          <p:nvPr/>
        </p:nvPicPr>
        <p:blipFill>
          <a:blip r:embed="rId27"/>
          <a:srcRect/>
          <a:stretch>
            <a:fillRect/>
          </a:stretch>
        </p:blipFill>
        <p:spPr bwMode="auto">
          <a:xfrm>
            <a:off x="7924800" y="5815668"/>
            <a:ext cx="1108075" cy="963613"/>
          </a:xfrm>
          <a:prstGeom prst="rect">
            <a:avLst/>
          </a:prstGeom>
          <a:noFill/>
          <a:ln w="9525">
            <a:noFill/>
            <a:miter lim="800000"/>
            <a:headEnd/>
            <a:tailEnd/>
          </a:ln>
        </p:spPr>
      </p:pic>
      <p:sp>
        <p:nvSpPr>
          <p:cNvPr id="4099" name="Title Placeholder 1"/>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304800" y="1233932"/>
            <a:ext cx="8382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09986" y="6470426"/>
            <a:ext cx="2900362" cy="217493"/>
          </a:xfrm>
          <a:prstGeom prst="rect">
            <a:avLst/>
          </a:prstGeom>
        </p:spPr>
        <p:txBody>
          <a:bodyPr vert="horz" lIns="91440" tIns="45720" rIns="91440" bIns="45720" rtlCol="0" anchor="ctr"/>
          <a:lstStyle>
            <a:lvl1pPr algn="l" fontAlgn="auto">
              <a:spcBef>
                <a:spcPts val="0"/>
              </a:spcBef>
              <a:spcAft>
                <a:spcPts val="0"/>
              </a:spcAft>
              <a:defRPr sz="1000">
                <a:solidFill>
                  <a:schemeClr val="tx1">
                    <a:tint val="75000"/>
                  </a:schemeClr>
                </a:solidFill>
                <a:latin typeface="Arial" pitchFamily="34" charset="0"/>
                <a:ea typeface="+mn-ea"/>
                <a:cs typeface="Arial" pitchFamily="34" charset="0"/>
              </a:defRPr>
            </a:lvl1pPr>
          </a:lstStyle>
          <a:p>
            <a:pPr>
              <a:defRPr/>
            </a:pPr>
            <a:r>
              <a:rPr lang="en-US" dirty="0"/>
              <a:t>File Name</a:t>
            </a:r>
          </a:p>
        </p:txBody>
      </p:sp>
      <p:sp>
        <p:nvSpPr>
          <p:cNvPr id="6" name="Slide Number Placeholder 5"/>
          <p:cNvSpPr>
            <a:spLocks noGrp="1"/>
          </p:cNvSpPr>
          <p:nvPr>
            <p:ph type="sldNum" sz="quarter" idx="4"/>
          </p:nvPr>
        </p:nvSpPr>
        <p:spPr>
          <a:xfrm>
            <a:off x="8305799" y="228600"/>
            <a:ext cx="727075"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cs typeface="Arial" pitchFamily="34" charset="0"/>
              </a:defRPr>
            </a:lvl1pPr>
          </a:lstStyle>
          <a:p>
            <a:fld id="{139BD942-CC14-44A4-87FB-46239297AFE5}" type="slidenum">
              <a:rPr lang="en-US" smtClean="0"/>
              <a:pPr/>
              <a:t>‹#›</a:t>
            </a:fld>
            <a:endParaRPr lang="en-US" dirty="0"/>
          </a:p>
        </p:txBody>
      </p:sp>
      <p:pic>
        <p:nvPicPr>
          <p:cNvPr id="1033" name="Picture 6"/>
          <p:cNvPicPr>
            <a:picLocks noChangeAspect="1"/>
          </p:cNvPicPr>
          <p:nvPr/>
        </p:nvPicPr>
        <p:blipFill>
          <a:blip r:embed="rId28"/>
          <a:srcRect/>
          <a:stretch>
            <a:fillRect/>
          </a:stretch>
        </p:blipFill>
        <p:spPr bwMode="auto">
          <a:xfrm>
            <a:off x="4559300" y="3416300"/>
            <a:ext cx="19050" cy="3175"/>
          </a:xfrm>
          <a:prstGeom prst="rect">
            <a:avLst/>
          </a:prstGeom>
          <a:noFill/>
          <a:ln w="9525">
            <a:noFill/>
            <a:miter lim="800000"/>
            <a:headEnd/>
            <a:tailEnd/>
          </a:ln>
        </p:spPr>
      </p:pic>
      <p:pic>
        <p:nvPicPr>
          <p:cNvPr id="18" name="Picture 17"/>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745540" y="6027335"/>
            <a:ext cx="761571" cy="577315"/>
          </a:xfrm>
          <a:prstGeom prst="rect">
            <a:avLst/>
          </a:prstGeom>
        </p:spPr>
      </p:pic>
    </p:spTree>
    <p:extLst>
      <p:ext uri="{BB962C8B-B14F-4D97-AF65-F5344CB8AC3E}">
        <p14:creationId xmlns:p14="http://schemas.microsoft.com/office/powerpoint/2010/main" val="3506813200"/>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 id="2147484284" r:id="rId12"/>
    <p:sldLayoutId id="2147484285" r:id="rId13"/>
    <p:sldLayoutId id="2147484286" r:id="rId14"/>
    <p:sldLayoutId id="2147484287" r:id="rId15"/>
    <p:sldLayoutId id="2147484288" r:id="rId16"/>
    <p:sldLayoutId id="2147484289" r:id="rId17"/>
    <p:sldLayoutId id="2147484290" r:id="rId18"/>
    <p:sldLayoutId id="2147484291" r:id="rId19"/>
    <p:sldLayoutId id="2147484292" r:id="rId20"/>
    <p:sldLayoutId id="2147484293" r:id="rId21"/>
    <p:sldLayoutId id="2147484300" r:id="rId22"/>
    <p:sldLayoutId id="2147484294" r:id="rId23"/>
    <p:sldLayoutId id="2147484301" r:id="rId24"/>
  </p:sldLayoutIdLst>
  <p:hf hdr="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ts val="300"/>
        </a:spcBef>
        <a:spcAft>
          <a:spcPct val="0"/>
        </a:spcAft>
        <a:buFont typeface="Arial" pitchFamily="34" charset="0"/>
        <a:defRPr sz="2400" kern="1200">
          <a:solidFill>
            <a:schemeClr val="tx1">
              <a:lumMod val="75000"/>
              <a:lumOff val="25000"/>
            </a:schemeClr>
          </a:solidFill>
          <a:latin typeface="Arial" pitchFamily="34" charset="0"/>
          <a:ea typeface="ＭＳ Ｐゴシック" charset="0"/>
          <a:cs typeface="Arial" pitchFamily="34" charset="0"/>
        </a:defRPr>
      </a:lvl1pPr>
      <a:lvl2pPr marL="514350" indent="-285750" algn="l" rtl="0" eaLnBrk="1" fontAlgn="base" hangingPunct="1">
        <a:spcBef>
          <a:spcPts val="300"/>
        </a:spcBef>
        <a:spcAft>
          <a:spcPct val="0"/>
        </a:spcAft>
        <a:buFont typeface="Arial" pitchFamily="34" charset="0"/>
        <a:buChar char="–"/>
        <a:defRPr sz="2400" kern="1200">
          <a:solidFill>
            <a:schemeClr val="tx1">
              <a:lumMod val="75000"/>
              <a:lumOff val="25000"/>
            </a:schemeClr>
          </a:solidFill>
          <a:latin typeface="Arial" pitchFamily="34" charset="0"/>
          <a:ea typeface="Arial" charset="0"/>
          <a:cs typeface="Arial" pitchFamily="34" charset="0"/>
        </a:defRPr>
      </a:lvl2pPr>
      <a:lvl3pPr marL="9144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3pPr>
      <a:lvl4pPr marL="13716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4pPr>
      <a:lvl5pPr marL="18288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92" userDrawn="1">
          <p15:clr>
            <a:srgbClr val="5ACBF0"/>
          </p15:clr>
        </p15:guide>
        <p15:guide id="2" pos="5472" userDrawn="1">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normAutofit/>
          </a:bodyPr>
          <a:lstStyle/>
          <a:p>
            <a:r>
              <a:rPr lang="en-US" dirty="0"/>
              <a:t>Using HEC-LifeSim To Model Evacuation</a:t>
            </a:r>
          </a:p>
          <a:p>
            <a:r>
              <a:rPr lang="en-US" dirty="0"/>
              <a:t>Woodrow Lee Fields</a:t>
            </a:r>
          </a:p>
          <a:p>
            <a:r>
              <a:rPr lang="en-US" dirty="0"/>
              <a:t>22 February 2019</a:t>
            </a:r>
          </a:p>
        </p:txBody>
      </p:sp>
      <p:sp>
        <p:nvSpPr>
          <p:cNvPr id="2" name="Title 1"/>
          <p:cNvSpPr>
            <a:spLocks noGrp="1"/>
          </p:cNvSpPr>
          <p:nvPr>
            <p:ph type="title"/>
          </p:nvPr>
        </p:nvSpPr>
        <p:spPr/>
        <p:txBody>
          <a:bodyPr/>
          <a:lstStyle/>
          <a:p>
            <a:r>
              <a:rPr lang="en-US" dirty="0"/>
              <a:t>advancements In Evacuation modeling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ifeSim Animation Demo_Final_small" descr="LifeSim Animation Demo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98811"/>
            <a:ext cx="9146032" cy="5140627"/>
          </a:xfrm>
          <a:prstGeom prst="rect">
            <a:avLst/>
          </a:prstGeom>
        </p:spPr>
      </p:pic>
      <p:sp>
        <p:nvSpPr>
          <p:cNvPr id="4" name="Title 3"/>
          <p:cNvSpPr>
            <a:spLocks noGrp="1"/>
          </p:cNvSpPr>
          <p:nvPr>
            <p:ph type="title"/>
          </p:nvPr>
        </p:nvSpPr>
        <p:spPr/>
        <p:txBody>
          <a:bodyPr/>
          <a:lstStyle/>
          <a:p>
            <a:r>
              <a:rPr lang="en-US" dirty="0"/>
              <a:t>Evacuation in </a:t>
            </a:r>
            <a:r>
              <a:rPr lang="en-US" dirty="0" err="1"/>
              <a:t>hec-lifesim</a:t>
            </a:r>
            <a:endParaRPr lang="en-US" dirty="0"/>
          </a:p>
        </p:txBody>
      </p:sp>
    </p:spTree>
    <p:extLst>
      <p:ext uri="{BB962C8B-B14F-4D97-AF65-F5344CB8AC3E}">
        <p14:creationId xmlns:p14="http://schemas.microsoft.com/office/powerpoint/2010/main" val="212636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opping_Center_Simul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61498" y="1809751"/>
            <a:ext cx="5703144" cy="3759418"/>
          </a:xfrm>
          <a:prstGeom prst="rect">
            <a:avLst/>
          </a:prstGeom>
        </p:spPr>
      </p:pic>
      <p:pic>
        <p:nvPicPr>
          <p:cNvPr id="4" name="Picture 3" descr="Shopping Center Simulation Dem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1499" y="1809750"/>
            <a:ext cx="5701343" cy="3758233"/>
          </a:xfrm>
          <a:prstGeom prst="rect">
            <a:avLst/>
          </a:prstGeom>
        </p:spPr>
      </p:pic>
      <p:pic>
        <p:nvPicPr>
          <p:cNvPr id="6" name="Picture 5" descr="Scatter plot with loess: X axis is warning issuance, y axis is life loss">
            <a:extLst>
              <a:ext uri="{FF2B5EF4-FFF2-40B4-BE49-F238E27FC236}">
                <a16:creationId xmlns:a16="http://schemas.microsoft.com/office/drawing/2014/main" id="{4F1D1D79-C1CB-4D9C-A9DC-A56EE1B9346A}"/>
              </a:ext>
            </a:extLst>
          </p:cNvPr>
          <p:cNvPicPr>
            <a:picLocks noChangeAspect="1"/>
          </p:cNvPicPr>
          <p:nvPr/>
        </p:nvPicPr>
        <p:blipFill>
          <a:blip r:embed="rId6"/>
          <a:stretch>
            <a:fillRect/>
          </a:stretch>
        </p:blipFill>
        <p:spPr>
          <a:xfrm>
            <a:off x="203497" y="1808564"/>
            <a:ext cx="3158002" cy="3426249"/>
          </a:xfrm>
          <a:prstGeom prst="rect">
            <a:avLst/>
          </a:prstGeom>
        </p:spPr>
      </p:pic>
      <p:sp>
        <p:nvSpPr>
          <p:cNvPr id="2" name="Title 1"/>
          <p:cNvSpPr>
            <a:spLocks noGrp="1"/>
          </p:cNvSpPr>
          <p:nvPr>
            <p:ph type="title"/>
          </p:nvPr>
        </p:nvSpPr>
        <p:spPr/>
        <p:txBody>
          <a:bodyPr/>
          <a:lstStyle/>
          <a:p>
            <a:r>
              <a:rPr lang="en-US" dirty="0"/>
              <a:t>Application - northern Australia</a:t>
            </a:r>
          </a:p>
        </p:txBody>
      </p:sp>
    </p:spTree>
    <p:extLst>
      <p:ext uri="{BB962C8B-B14F-4D97-AF65-F5344CB8AC3E}">
        <p14:creationId xmlns:p14="http://schemas.microsoft.com/office/powerpoint/2010/main" val="211132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u="sng" dirty="0"/>
              <a:t>Goal</a:t>
            </a:r>
            <a:r>
              <a:rPr lang="en-US" dirty="0"/>
              <a:t> </a:t>
            </a:r>
          </a:p>
          <a:p>
            <a:pPr marL="171450" lvl="1" indent="0">
              <a:buNone/>
            </a:pPr>
            <a:r>
              <a:rPr lang="en-US" dirty="0"/>
              <a:t>Create a HEC-LifeSim model calibrated to the Oroville Dam Emergency Spillway Evacuation Feb 12, 2017.</a:t>
            </a:r>
          </a:p>
          <a:p>
            <a:endParaRPr lang="en-US" dirty="0"/>
          </a:p>
        </p:txBody>
      </p:sp>
      <p:pic>
        <p:nvPicPr>
          <p:cNvPr id="5" name="Picture 4" descr="Aerial photo of Oroville Dam and road near the da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582" y="2460771"/>
            <a:ext cx="6120417" cy="4073138"/>
          </a:xfrm>
          <a:prstGeom prst="rect">
            <a:avLst/>
          </a:prstGeom>
        </p:spPr>
      </p:pic>
      <p:sp>
        <p:nvSpPr>
          <p:cNvPr id="2" name="Title 1"/>
          <p:cNvSpPr>
            <a:spLocks noGrp="1"/>
          </p:cNvSpPr>
          <p:nvPr>
            <p:ph type="title"/>
          </p:nvPr>
        </p:nvSpPr>
        <p:spPr/>
        <p:txBody>
          <a:bodyPr/>
          <a:lstStyle/>
          <a:p>
            <a:r>
              <a:rPr lang="en-US" dirty="0"/>
              <a:t>Application - </a:t>
            </a:r>
            <a:r>
              <a:rPr lang="en-US" dirty="0" err="1"/>
              <a:t>oroville</a:t>
            </a:r>
            <a:endParaRPr lang="en-US" dirty="0"/>
          </a:p>
        </p:txBody>
      </p:sp>
    </p:spTree>
    <p:extLst>
      <p:ext uri="{BB962C8B-B14F-4D97-AF65-F5344CB8AC3E}">
        <p14:creationId xmlns:p14="http://schemas.microsoft.com/office/powerpoint/2010/main" val="451681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Oroville – warning delay time</a:t>
            </a:r>
          </a:p>
        </p:txBody>
      </p:sp>
      <p:pic>
        <p:nvPicPr>
          <p:cNvPr id="3" name="Picture 2" descr="Timeline: At 3:30 pm, a hazard notification went out at Oroville, at 3:51 pm a Decision to Evacuate, at 4:21 pm the first evacuation warning was sent.">
            <a:extLst>
              <a:ext uri="{FF2B5EF4-FFF2-40B4-BE49-F238E27FC236}">
                <a16:creationId xmlns:a16="http://schemas.microsoft.com/office/drawing/2014/main" id="{883D6013-864A-402A-939B-8425F243933B}"/>
              </a:ext>
            </a:extLst>
          </p:cNvPr>
          <p:cNvPicPr>
            <a:picLocks noChangeAspect="1"/>
          </p:cNvPicPr>
          <p:nvPr/>
        </p:nvPicPr>
        <p:blipFill>
          <a:blip r:embed="rId2"/>
          <a:stretch>
            <a:fillRect/>
          </a:stretch>
        </p:blipFill>
        <p:spPr>
          <a:xfrm>
            <a:off x="174991" y="1081088"/>
            <a:ext cx="9096020" cy="3560373"/>
          </a:xfrm>
          <a:prstGeom prst="rect">
            <a:avLst/>
          </a:prstGeom>
        </p:spPr>
      </p:pic>
    </p:spTree>
    <p:extLst>
      <p:ext uri="{BB962C8B-B14F-4D97-AF65-F5344CB8AC3E}">
        <p14:creationId xmlns:p14="http://schemas.microsoft.com/office/powerpoint/2010/main" val="1403872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530" y="1248305"/>
            <a:ext cx="8581292" cy="5032147"/>
          </a:xfrm>
          <a:prstGeom prst="rect">
            <a:avLst/>
          </a:prstGeom>
          <a:noFill/>
        </p:spPr>
        <p:txBody>
          <a:bodyPr wrap="square" rtlCol="0">
            <a:spAutoFit/>
          </a:bodyPr>
          <a:lstStyle/>
          <a:p>
            <a:pPr marL="742950" lvl="1" indent="-285750">
              <a:buFont typeface="Arial" panose="020B0604020202020204" pitchFamily="34" charset="0"/>
              <a:buChar char="•"/>
            </a:pPr>
            <a:r>
              <a:rPr lang="en-US" sz="2800" dirty="0"/>
              <a:t>Butte County</a:t>
            </a:r>
          </a:p>
          <a:p>
            <a:pPr marL="1200150" lvl="2" indent="-285750">
              <a:buFont typeface="Arial" panose="020B0604020202020204" pitchFamily="34" charset="0"/>
              <a:buChar char="•"/>
            </a:pPr>
            <a:r>
              <a:rPr lang="en-US" sz="2600" dirty="0"/>
              <a:t>First message: “</a:t>
            </a:r>
            <a:r>
              <a:rPr lang="en-US" sz="2600" i="1" dirty="0"/>
              <a:t>Immediate evacuation from the low levels of Oroville and areas downstream is ordered…”</a:t>
            </a:r>
          </a:p>
          <a:p>
            <a:pPr marL="1200150" lvl="2" indent="-285750">
              <a:buFont typeface="Arial" panose="020B0604020202020204" pitchFamily="34" charset="0"/>
              <a:buChar char="•"/>
            </a:pPr>
            <a:r>
              <a:rPr lang="en-US" sz="2600" dirty="0"/>
              <a:t>Shutdown Hwy 99 South out of Oroville</a:t>
            </a:r>
          </a:p>
          <a:p>
            <a:pPr marL="1657350" lvl="3" indent="-285750">
              <a:spcAft>
                <a:spcPts val="600"/>
              </a:spcAft>
              <a:buFont typeface="Arial" panose="020B0604020202020204" pitchFamily="34" charset="0"/>
              <a:buChar char="•"/>
            </a:pPr>
            <a:r>
              <a:rPr lang="en-US" sz="2600" dirty="0"/>
              <a:t>All 4 lanes open northbound </a:t>
            </a:r>
          </a:p>
          <a:p>
            <a:pPr marL="742950" lvl="1" indent="-285750">
              <a:buFont typeface="Arial" panose="020B0604020202020204" pitchFamily="34" charset="0"/>
              <a:buChar char="•"/>
            </a:pPr>
            <a:r>
              <a:rPr lang="en-US" sz="2800" dirty="0"/>
              <a:t>Sutter County</a:t>
            </a:r>
          </a:p>
          <a:p>
            <a:pPr marL="1200150" lvl="2" indent="-285750">
              <a:buFont typeface="Arial" panose="020B0604020202020204" pitchFamily="34" charset="0"/>
              <a:buChar char="•"/>
            </a:pPr>
            <a:r>
              <a:rPr lang="en-US" sz="2600" dirty="0"/>
              <a:t>First message: “</a:t>
            </a:r>
            <a:r>
              <a:rPr lang="en-US" sz="2600" i="1" dirty="0"/>
              <a:t>Evacuate on Highway 99/70 south of Highway 20 West. Do not evacuate North” and “Evacuate West on Hwy 20 and/or South on Hwy 99 and Hwy 70 toward Sacramento.</a:t>
            </a:r>
            <a:r>
              <a:rPr lang="en-US" sz="2600" dirty="0"/>
              <a:t>”</a:t>
            </a:r>
          </a:p>
        </p:txBody>
      </p:sp>
      <p:sp>
        <p:nvSpPr>
          <p:cNvPr id="4" name="Title 3"/>
          <p:cNvSpPr>
            <a:spLocks noGrp="1"/>
          </p:cNvSpPr>
          <p:nvPr>
            <p:ph type="title"/>
          </p:nvPr>
        </p:nvSpPr>
        <p:spPr/>
        <p:txBody>
          <a:bodyPr/>
          <a:lstStyle/>
          <a:p>
            <a:r>
              <a:rPr lang="en-US" dirty="0"/>
              <a:t>Oroville Evacuation orders</a:t>
            </a:r>
          </a:p>
        </p:txBody>
      </p:sp>
    </p:spTree>
    <p:extLst>
      <p:ext uri="{BB962C8B-B14F-4D97-AF65-F5344CB8AC3E}">
        <p14:creationId xmlns:p14="http://schemas.microsoft.com/office/powerpoint/2010/main" val="533156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529" y="1248305"/>
            <a:ext cx="9088122" cy="4231928"/>
          </a:xfrm>
          <a:prstGeom prst="rect">
            <a:avLst/>
          </a:prstGeom>
          <a:noFill/>
        </p:spPr>
        <p:txBody>
          <a:bodyPr wrap="square" rtlCol="0">
            <a:spAutoFit/>
          </a:bodyPr>
          <a:lstStyle/>
          <a:p>
            <a:pPr marL="742950" lvl="1" indent="-285750">
              <a:buFont typeface="Arial" panose="020B0604020202020204" pitchFamily="34" charset="0"/>
              <a:buChar char="•"/>
            </a:pPr>
            <a:r>
              <a:rPr lang="en-US" sz="2800" dirty="0"/>
              <a:t>Yuba City (Sutter County)</a:t>
            </a:r>
          </a:p>
          <a:p>
            <a:pPr marL="1200150" lvl="2" indent="-285750">
              <a:spcAft>
                <a:spcPts val="600"/>
              </a:spcAft>
              <a:buFont typeface="Arial" panose="020B0604020202020204" pitchFamily="34" charset="0"/>
              <a:buChar char="•"/>
            </a:pPr>
            <a:r>
              <a:rPr lang="en-US" sz="2600" dirty="0"/>
              <a:t>“</a:t>
            </a:r>
            <a:r>
              <a:rPr lang="en-US" sz="2600" i="1" dirty="0"/>
              <a:t>Travel options are as follows: South on Hwy 99, West on Hwy 20, Hwy 99 South to Hwy 113, or South on George Washington to Hwy 113. Do not travel on Hwy 20 or Bridge Street as the bridges are closed. Do not travel North.”</a:t>
            </a:r>
          </a:p>
          <a:p>
            <a:pPr marL="742950" lvl="1" indent="-285750">
              <a:buFont typeface="Arial" panose="020B0604020202020204" pitchFamily="34" charset="0"/>
              <a:buChar char="•"/>
            </a:pPr>
            <a:r>
              <a:rPr lang="en-US" sz="2800" dirty="0"/>
              <a:t>All 3 counties:</a:t>
            </a:r>
          </a:p>
          <a:p>
            <a:pPr marL="1200150" lvl="2" indent="-285750">
              <a:buFont typeface="Arial" panose="020B0604020202020204" pitchFamily="34" charset="0"/>
              <a:buChar char="•"/>
            </a:pPr>
            <a:r>
              <a:rPr lang="en-US" sz="2600" dirty="0"/>
              <a:t>NWS: Listed the potentially impacted areas and stated, “</a:t>
            </a:r>
            <a:r>
              <a:rPr lang="en-US" sz="2600" i="1" dirty="0"/>
              <a:t>Move to higher ground now.</a:t>
            </a:r>
            <a:r>
              <a:rPr lang="en-US" sz="2600" dirty="0"/>
              <a:t>” </a:t>
            </a:r>
          </a:p>
          <a:p>
            <a:pPr marL="742950" lvl="1" indent="-285750">
              <a:buFont typeface="Arial" panose="020B0604020202020204" pitchFamily="34" charset="0"/>
              <a:buChar char="•"/>
            </a:pPr>
            <a:endParaRPr lang="en-US" sz="2600" dirty="0"/>
          </a:p>
        </p:txBody>
      </p:sp>
      <p:sp>
        <p:nvSpPr>
          <p:cNvPr id="4" name="Title 3"/>
          <p:cNvSpPr>
            <a:spLocks noGrp="1"/>
          </p:cNvSpPr>
          <p:nvPr>
            <p:ph type="title"/>
          </p:nvPr>
        </p:nvSpPr>
        <p:spPr/>
        <p:txBody>
          <a:bodyPr/>
          <a:lstStyle/>
          <a:p>
            <a:r>
              <a:rPr lang="en-US" dirty="0"/>
              <a:t>Oroville evacuation orders cont.</a:t>
            </a:r>
          </a:p>
        </p:txBody>
      </p:sp>
    </p:spTree>
    <p:extLst>
      <p:ext uri="{BB962C8B-B14F-4D97-AF65-F5344CB8AC3E}">
        <p14:creationId xmlns:p14="http://schemas.microsoft.com/office/powerpoint/2010/main" val="2315472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ne graph: X Axis is minutes after warning issuance, y axis is percent of PAR warned. "/>
          <p:cNvPicPr>
            <a:picLocks noChangeAspect="1"/>
          </p:cNvPicPr>
          <p:nvPr/>
        </p:nvPicPr>
        <p:blipFill>
          <a:blip r:embed="rId2"/>
          <a:stretch>
            <a:fillRect/>
          </a:stretch>
        </p:blipFill>
        <p:spPr>
          <a:xfrm>
            <a:off x="1643022" y="3447976"/>
            <a:ext cx="5868603" cy="3377568"/>
          </a:xfrm>
          <a:prstGeom prst="rect">
            <a:avLst/>
          </a:prstGeom>
        </p:spPr>
      </p:pic>
      <p:pic>
        <p:nvPicPr>
          <p:cNvPr id="4" name="Picture 3" descr="Warning Diffusion Timeline: Warning Issued, Warning Diffusion Time, Warning Received">
            <a:extLst>
              <a:ext uri="{FF2B5EF4-FFF2-40B4-BE49-F238E27FC236}">
                <a16:creationId xmlns:a16="http://schemas.microsoft.com/office/drawing/2014/main" id="{602C2A6F-D0C2-44CC-9070-50764E61F875}"/>
              </a:ext>
            </a:extLst>
          </p:cNvPr>
          <p:cNvPicPr>
            <a:picLocks noChangeAspect="1"/>
          </p:cNvPicPr>
          <p:nvPr/>
        </p:nvPicPr>
        <p:blipFill>
          <a:blip r:embed="rId3"/>
          <a:stretch>
            <a:fillRect/>
          </a:stretch>
        </p:blipFill>
        <p:spPr>
          <a:xfrm>
            <a:off x="174991" y="1148852"/>
            <a:ext cx="9096020" cy="2395936"/>
          </a:xfrm>
          <a:prstGeom prst="rect">
            <a:avLst/>
          </a:prstGeom>
        </p:spPr>
      </p:pic>
      <p:sp>
        <p:nvSpPr>
          <p:cNvPr id="2" name="Title 1"/>
          <p:cNvSpPr>
            <a:spLocks noGrp="1"/>
          </p:cNvSpPr>
          <p:nvPr>
            <p:ph type="title"/>
          </p:nvPr>
        </p:nvSpPr>
        <p:spPr/>
        <p:txBody>
          <a:bodyPr/>
          <a:lstStyle/>
          <a:p>
            <a:r>
              <a:rPr lang="en-US" dirty="0"/>
              <a:t>Oroville - Warning diffusion (Survey)</a:t>
            </a:r>
          </a:p>
        </p:txBody>
      </p:sp>
    </p:spTree>
    <p:extLst>
      <p:ext uri="{BB962C8B-B14F-4D97-AF65-F5344CB8AC3E}">
        <p14:creationId xmlns:p14="http://schemas.microsoft.com/office/powerpoint/2010/main" val="1864988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ne graph: X Axis is minutes after receiving warning, y axis is percent of PAR mobilized"/>
          <p:cNvPicPr>
            <a:picLocks noChangeAspect="1"/>
          </p:cNvPicPr>
          <p:nvPr/>
        </p:nvPicPr>
        <p:blipFill>
          <a:blip r:embed="rId2"/>
          <a:stretch>
            <a:fillRect/>
          </a:stretch>
        </p:blipFill>
        <p:spPr>
          <a:xfrm>
            <a:off x="2276233" y="3410569"/>
            <a:ext cx="4587292" cy="3427584"/>
          </a:xfrm>
          <a:prstGeom prst="rect">
            <a:avLst/>
          </a:prstGeom>
        </p:spPr>
      </p:pic>
      <p:pic>
        <p:nvPicPr>
          <p:cNvPr id="4" name="Picture 3" descr="Protective Action Initiation Timeline: Warning Received, Protective Action Initiation Time, Protective Action Initiated">
            <a:extLst>
              <a:ext uri="{FF2B5EF4-FFF2-40B4-BE49-F238E27FC236}">
                <a16:creationId xmlns:a16="http://schemas.microsoft.com/office/drawing/2014/main" id="{FBAEE2F5-B115-45A5-A5C1-88B355B14354}"/>
              </a:ext>
            </a:extLst>
          </p:cNvPr>
          <p:cNvPicPr>
            <a:picLocks noChangeAspect="1"/>
          </p:cNvPicPr>
          <p:nvPr/>
        </p:nvPicPr>
        <p:blipFill>
          <a:blip r:embed="rId3"/>
          <a:stretch>
            <a:fillRect/>
          </a:stretch>
        </p:blipFill>
        <p:spPr>
          <a:xfrm>
            <a:off x="174992" y="1014633"/>
            <a:ext cx="9096020" cy="2395936"/>
          </a:xfrm>
          <a:prstGeom prst="rect">
            <a:avLst/>
          </a:prstGeom>
        </p:spPr>
      </p:pic>
      <p:sp>
        <p:nvSpPr>
          <p:cNvPr id="2" name="Title 1"/>
          <p:cNvSpPr>
            <a:spLocks noGrp="1"/>
          </p:cNvSpPr>
          <p:nvPr>
            <p:ph type="title"/>
          </p:nvPr>
        </p:nvSpPr>
        <p:spPr/>
        <p:txBody>
          <a:bodyPr/>
          <a:lstStyle/>
          <a:p>
            <a:r>
              <a:rPr lang="en-US" dirty="0"/>
              <a:t>Oroville Protective action initiation (survey)</a:t>
            </a:r>
          </a:p>
        </p:txBody>
      </p:sp>
    </p:spTree>
    <p:extLst>
      <p:ext uri="{BB962C8B-B14F-4D97-AF65-F5344CB8AC3E}">
        <p14:creationId xmlns:p14="http://schemas.microsoft.com/office/powerpoint/2010/main" val="3933873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ECA4B9-8393-4C8C-A79A-DD24BF4AD074}"/>
              </a:ext>
            </a:extLst>
          </p:cNvPr>
          <p:cNvPicPr>
            <a:picLocks noChangeAspect="1"/>
          </p:cNvPicPr>
          <p:nvPr/>
        </p:nvPicPr>
        <p:blipFill>
          <a:blip r:embed="rId3"/>
          <a:stretch>
            <a:fillRect/>
          </a:stretch>
        </p:blipFill>
        <p:spPr>
          <a:xfrm>
            <a:off x="889697" y="1170236"/>
            <a:ext cx="7364606" cy="4517528"/>
          </a:xfrm>
          <a:prstGeom prst="rect">
            <a:avLst/>
          </a:prstGeom>
        </p:spPr>
      </p:pic>
      <p:sp>
        <p:nvSpPr>
          <p:cNvPr id="3" name="Title 1" descr="Horizontal grouped bar chart showing the non-evacuation reason. "/>
          <p:cNvSpPr>
            <a:spLocks noGrp="1"/>
          </p:cNvSpPr>
          <p:nvPr>
            <p:ph type="title"/>
          </p:nvPr>
        </p:nvSpPr>
        <p:spPr>
          <a:xfrm>
            <a:off x="304800" y="274638"/>
            <a:ext cx="8382000" cy="806450"/>
          </a:xfrm>
        </p:spPr>
        <p:txBody>
          <a:bodyPr/>
          <a:lstStyle/>
          <a:p>
            <a:r>
              <a:rPr lang="en-US" dirty="0"/>
              <a:t>Oroville non-evacuation</a:t>
            </a:r>
          </a:p>
        </p:txBody>
      </p:sp>
    </p:spTree>
    <p:extLst>
      <p:ext uri="{BB962C8B-B14F-4D97-AF65-F5344CB8AC3E}">
        <p14:creationId xmlns:p14="http://schemas.microsoft.com/office/powerpoint/2010/main" val="3265348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ontent Placeholder 2"/>
          <p:cNvSpPr txBox="1">
            <a:spLocks/>
          </p:cNvSpPr>
          <p:nvPr/>
        </p:nvSpPr>
        <p:spPr bwMode="auto">
          <a:xfrm>
            <a:off x="4938065" y="3659164"/>
            <a:ext cx="4094809" cy="18157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300"/>
              </a:spcBef>
              <a:spcAft>
                <a:spcPct val="0"/>
              </a:spcAft>
              <a:buFont typeface="Arial" pitchFamily="34" charset="0"/>
              <a:defRPr sz="2400" kern="1200">
                <a:solidFill>
                  <a:schemeClr val="tx1">
                    <a:lumMod val="75000"/>
                    <a:lumOff val="25000"/>
                  </a:schemeClr>
                </a:solidFill>
                <a:latin typeface="Arial" pitchFamily="34" charset="0"/>
                <a:ea typeface="ＭＳ Ｐゴシック" charset="0"/>
                <a:cs typeface="Arial" pitchFamily="34" charset="0"/>
              </a:defRPr>
            </a:lvl1pPr>
            <a:lvl2pPr marL="514350" indent="-285750" algn="l" rtl="0" eaLnBrk="1" fontAlgn="base" hangingPunct="1">
              <a:spcBef>
                <a:spcPts val="300"/>
              </a:spcBef>
              <a:spcAft>
                <a:spcPct val="0"/>
              </a:spcAft>
              <a:buFont typeface="Arial" pitchFamily="34" charset="0"/>
              <a:buChar char="–"/>
              <a:defRPr sz="2400" kern="1200">
                <a:solidFill>
                  <a:schemeClr val="tx1">
                    <a:lumMod val="75000"/>
                    <a:lumOff val="25000"/>
                  </a:schemeClr>
                </a:solidFill>
                <a:latin typeface="Arial" pitchFamily="34" charset="0"/>
                <a:ea typeface="Arial" charset="0"/>
                <a:cs typeface="Arial" pitchFamily="34" charset="0"/>
              </a:defRPr>
            </a:lvl2pPr>
            <a:lvl3pPr marL="9144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3pPr>
            <a:lvl4pPr marL="13716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4pPr>
            <a:lvl5pPr marL="18288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t>Simulated:</a:t>
            </a:r>
          </a:p>
          <a:p>
            <a:pPr lvl="1"/>
            <a:r>
              <a:rPr lang="en-US" dirty="0"/>
              <a:t>Mean: 2.6 hours</a:t>
            </a:r>
          </a:p>
          <a:p>
            <a:pPr lvl="1"/>
            <a:r>
              <a:rPr lang="en-US" dirty="0"/>
              <a:t>Range: 5 minutes to 9 hours </a:t>
            </a:r>
          </a:p>
          <a:p>
            <a:pPr lvl="1"/>
            <a:r>
              <a:rPr lang="en-US" dirty="0"/>
              <a:t>Median: 2.4 hours</a:t>
            </a:r>
          </a:p>
        </p:txBody>
      </p:sp>
      <p:sp>
        <p:nvSpPr>
          <p:cNvPr id="26" name="Content Placeholder 2"/>
          <p:cNvSpPr>
            <a:spLocks noGrp="1"/>
          </p:cNvSpPr>
          <p:nvPr>
            <p:ph idx="1"/>
          </p:nvPr>
        </p:nvSpPr>
        <p:spPr>
          <a:xfrm>
            <a:off x="228600" y="3659165"/>
            <a:ext cx="4094809" cy="1815767"/>
          </a:xfrm>
        </p:spPr>
        <p:txBody>
          <a:bodyPr/>
          <a:lstStyle/>
          <a:p>
            <a:r>
              <a:rPr lang="en-US" sz="2400" b="1" dirty="0"/>
              <a:t>Observed:</a:t>
            </a:r>
          </a:p>
          <a:p>
            <a:pPr lvl="1"/>
            <a:r>
              <a:rPr lang="en-US" sz="2400" dirty="0"/>
              <a:t>Mean: 3.04 hours</a:t>
            </a:r>
          </a:p>
          <a:p>
            <a:pPr lvl="1"/>
            <a:r>
              <a:rPr lang="en-US" sz="2400" dirty="0"/>
              <a:t>Range: 7 minutes to 50 hours </a:t>
            </a:r>
          </a:p>
          <a:p>
            <a:pPr lvl="1"/>
            <a:r>
              <a:rPr lang="en-US" sz="2400" dirty="0"/>
              <a:t>Median: 2 hours</a:t>
            </a:r>
          </a:p>
        </p:txBody>
      </p:sp>
      <p:pic>
        <p:nvPicPr>
          <p:cNvPr id="3" name="Picture 2" descr="Timeline: Protective Action Initiated, Evacuation Time, Safety Reached">
            <a:extLst>
              <a:ext uri="{FF2B5EF4-FFF2-40B4-BE49-F238E27FC236}">
                <a16:creationId xmlns:a16="http://schemas.microsoft.com/office/drawing/2014/main" id="{E89C4D9E-706C-4051-9BE6-F6F4C5355B79}"/>
              </a:ext>
            </a:extLst>
          </p:cNvPr>
          <p:cNvPicPr>
            <a:picLocks noChangeAspect="1"/>
          </p:cNvPicPr>
          <p:nvPr/>
        </p:nvPicPr>
        <p:blipFill>
          <a:blip r:embed="rId2"/>
          <a:stretch>
            <a:fillRect/>
          </a:stretch>
        </p:blipFill>
        <p:spPr>
          <a:xfrm>
            <a:off x="178266" y="964294"/>
            <a:ext cx="9096020" cy="2395936"/>
          </a:xfrm>
          <a:prstGeom prst="rect">
            <a:avLst/>
          </a:prstGeom>
        </p:spPr>
      </p:pic>
      <p:sp>
        <p:nvSpPr>
          <p:cNvPr id="2" name="Title 1"/>
          <p:cNvSpPr>
            <a:spLocks noGrp="1"/>
          </p:cNvSpPr>
          <p:nvPr>
            <p:ph type="title"/>
          </p:nvPr>
        </p:nvSpPr>
        <p:spPr/>
        <p:txBody>
          <a:bodyPr/>
          <a:lstStyle/>
          <a:p>
            <a:r>
              <a:rPr lang="en-US" dirty="0"/>
              <a:t>Oroville Evacuation time</a:t>
            </a:r>
          </a:p>
        </p:txBody>
      </p:sp>
    </p:spTree>
    <p:extLst>
      <p:ext uri="{BB962C8B-B14F-4D97-AF65-F5344CB8AC3E}">
        <p14:creationId xmlns:p14="http://schemas.microsoft.com/office/powerpoint/2010/main" val="3830899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9975" y="1362636"/>
            <a:ext cx="8713695" cy="2985433"/>
          </a:xfrm>
          <a:prstGeom prst="rect">
            <a:avLst/>
          </a:prstGeom>
          <a:noFill/>
        </p:spPr>
        <p:txBody>
          <a:bodyPr wrap="square" rtlCol="0">
            <a:spAutoFit/>
          </a:bodyPr>
          <a:lstStyle/>
          <a:p>
            <a:pPr marL="285750" indent="-285750">
              <a:buFont typeface="Arial" panose="020B0604020202020204" pitchFamily="34" charset="0"/>
              <a:buChar char="•"/>
            </a:pPr>
            <a:r>
              <a:rPr lang="en-US" sz="4000" dirty="0"/>
              <a:t>Classify the evacuation process</a:t>
            </a:r>
          </a:p>
          <a:p>
            <a:endParaRPr lang="en-US" sz="1400" dirty="0"/>
          </a:p>
          <a:p>
            <a:pPr marL="285750" indent="-285750">
              <a:buFont typeface="Arial" panose="020B0604020202020204" pitchFamily="34" charset="0"/>
              <a:buChar char="•"/>
            </a:pPr>
            <a:r>
              <a:rPr lang="en-US" sz="4000" dirty="0"/>
              <a:t>Simulate evacuation with HEC-LifeSim</a:t>
            </a:r>
          </a:p>
          <a:p>
            <a:endParaRPr lang="en-US" sz="1400" dirty="0"/>
          </a:p>
          <a:p>
            <a:pPr marL="285750" indent="-285750">
              <a:buFont typeface="Arial" panose="020B0604020202020204" pitchFamily="34" charset="0"/>
              <a:buChar char="•"/>
            </a:pPr>
            <a:r>
              <a:rPr lang="en-US" sz="4000" dirty="0"/>
              <a:t>Applications</a:t>
            </a:r>
            <a:endParaRPr lang="en-US" dirty="0"/>
          </a:p>
        </p:txBody>
      </p:sp>
      <p:sp>
        <p:nvSpPr>
          <p:cNvPr id="2" name="Title 1"/>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796786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llage of images comparing traffic in different areas surrounding Oroville. ">
            <a:extLst>
              <a:ext uri="{FF2B5EF4-FFF2-40B4-BE49-F238E27FC236}">
                <a16:creationId xmlns:a16="http://schemas.microsoft.com/office/drawing/2014/main" id="{B1C61D06-57F1-4731-966F-A22C29FF766D}"/>
              </a:ext>
            </a:extLst>
          </p:cNvPr>
          <p:cNvPicPr>
            <a:picLocks noChangeAspect="1"/>
          </p:cNvPicPr>
          <p:nvPr/>
        </p:nvPicPr>
        <p:blipFill>
          <a:blip r:embed="rId2"/>
          <a:stretch>
            <a:fillRect/>
          </a:stretch>
        </p:blipFill>
        <p:spPr>
          <a:xfrm>
            <a:off x="191644" y="298432"/>
            <a:ext cx="8760711" cy="6261135"/>
          </a:xfrm>
          <a:prstGeom prst="rect">
            <a:avLst/>
          </a:prstGeom>
        </p:spPr>
      </p:pic>
      <p:sp>
        <p:nvSpPr>
          <p:cNvPr id="7" name="Title 6"/>
          <p:cNvSpPr>
            <a:spLocks noGrp="1"/>
          </p:cNvSpPr>
          <p:nvPr>
            <p:ph type="title"/>
          </p:nvPr>
        </p:nvSpPr>
        <p:spPr/>
        <p:txBody>
          <a:bodyPr/>
          <a:lstStyle/>
          <a:p>
            <a:r>
              <a:rPr lang="en-US" dirty="0"/>
              <a:t>Oroville Traffic comparison</a:t>
            </a:r>
          </a:p>
        </p:txBody>
      </p:sp>
    </p:spTree>
    <p:extLst>
      <p:ext uri="{BB962C8B-B14F-4D97-AF65-F5344CB8AC3E}">
        <p14:creationId xmlns:p14="http://schemas.microsoft.com/office/powerpoint/2010/main" val="4046513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of Butte County's website and their model evacuation plan/zoning."/>
          <p:cNvPicPr>
            <a:picLocks noChangeAspect="1"/>
          </p:cNvPicPr>
          <p:nvPr/>
        </p:nvPicPr>
        <p:blipFill rotWithShape="1">
          <a:blip r:embed="rId2"/>
          <a:srcRect r="3656"/>
          <a:stretch/>
        </p:blipFill>
        <p:spPr>
          <a:xfrm>
            <a:off x="632749" y="2489091"/>
            <a:ext cx="7726101" cy="3894541"/>
          </a:xfrm>
          <a:prstGeom prst="rect">
            <a:avLst/>
          </a:prstGeom>
        </p:spPr>
      </p:pic>
      <p:sp>
        <p:nvSpPr>
          <p:cNvPr id="3" name="Content Placeholder 2"/>
          <p:cNvSpPr>
            <a:spLocks noGrp="1"/>
          </p:cNvSpPr>
          <p:nvPr>
            <p:ph idx="1"/>
          </p:nvPr>
        </p:nvSpPr>
        <p:spPr>
          <a:xfrm>
            <a:off x="300446" y="1127126"/>
            <a:ext cx="8843554" cy="4940819"/>
          </a:xfrm>
        </p:spPr>
        <p:txBody>
          <a:bodyPr/>
          <a:lstStyle/>
          <a:p>
            <a:pPr marL="228600" lvl="1" indent="0">
              <a:buNone/>
            </a:pPr>
            <a:r>
              <a:rPr lang="en-US" sz="2600" dirty="0"/>
              <a:t>Model Current Evacuation Plan</a:t>
            </a:r>
          </a:p>
          <a:p>
            <a:pPr lvl="2"/>
            <a:r>
              <a:rPr lang="en-US" sz="2200" dirty="0"/>
              <a:t>Quantify Current Plan</a:t>
            </a:r>
          </a:p>
          <a:p>
            <a:pPr lvl="2">
              <a:spcAft>
                <a:spcPts val="600"/>
              </a:spcAft>
            </a:pPr>
            <a:r>
              <a:rPr lang="en-US" sz="2200" dirty="0"/>
              <a:t>Identify Alternative Plans</a:t>
            </a:r>
            <a:endParaRPr lang="en-US" dirty="0"/>
          </a:p>
          <a:p>
            <a:pPr lvl="2">
              <a:spcAft>
                <a:spcPts val="600"/>
              </a:spcAft>
            </a:pPr>
            <a:endParaRPr lang="en-US" sz="2200" dirty="0"/>
          </a:p>
        </p:txBody>
      </p:sp>
      <p:sp>
        <p:nvSpPr>
          <p:cNvPr id="6" name="Title 5"/>
          <p:cNvSpPr>
            <a:spLocks noGrp="1"/>
          </p:cNvSpPr>
          <p:nvPr>
            <p:ph type="title"/>
          </p:nvPr>
        </p:nvSpPr>
        <p:spPr/>
        <p:txBody>
          <a:bodyPr/>
          <a:lstStyle/>
          <a:p>
            <a:r>
              <a:rPr lang="en-US" dirty="0"/>
              <a:t>Calibrated </a:t>
            </a:r>
            <a:r>
              <a:rPr lang="en-US" dirty="0" err="1"/>
              <a:t>hec-lifesim</a:t>
            </a:r>
            <a:r>
              <a:rPr lang="en-US" dirty="0"/>
              <a:t> Oroville model</a:t>
            </a:r>
          </a:p>
        </p:txBody>
      </p:sp>
    </p:spTree>
    <p:extLst>
      <p:ext uri="{BB962C8B-B14F-4D97-AF65-F5344CB8AC3E}">
        <p14:creationId xmlns:p14="http://schemas.microsoft.com/office/powerpoint/2010/main" val="1389805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0975" y="3550386"/>
            <a:ext cx="8792695" cy="2231168"/>
          </a:xfrm>
          <a:prstGeom prst="rect">
            <a:avLst/>
          </a:prstGeom>
          <a:noFill/>
        </p:spPr>
        <p:txBody>
          <a:bodyPr wrap="square" rtlCol="0" anchor="ctr">
            <a:noAutofit/>
          </a:bodyPr>
          <a:lstStyle/>
          <a:p>
            <a:pPr algn="ctr"/>
            <a:r>
              <a:rPr lang="en-US" sz="4000" b="1" u="sng" dirty="0"/>
              <a:t>Objective</a:t>
            </a:r>
          </a:p>
          <a:p>
            <a:pPr algn="ctr"/>
            <a:endParaRPr lang="en-US" sz="1600" dirty="0"/>
          </a:p>
          <a:p>
            <a:pPr algn="ctr"/>
            <a:r>
              <a:rPr lang="en-US" sz="4000" dirty="0"/>
              <a:t>Minimize Life Loss</a:t>
            </a:r>
          </a:p>
        </p:txBody>
      </p:sp>
      <p:pic>
        <p:nvPicPr>
          <p:cNvPr id="3" name="Picture 2" descr="Timeline: Threat Detected, Warning Delay Time Warning Issued Warning Diffusion Time, Warning Received, Protective Action Initiation Time, Protective Action Initiated, Evacuation Time, Safety Reached">
            <a:extLst>
              <a:ext uri="{FF2B5EF4-FFF2-40B4-BE49-F238E27FC236}">
                <a16:creationId xmlns:a16="http://schemas.microsoft.com/office/drawing/2014/main" id="{A7FA22E5-7F2C-42E0-B9BB-D9A521F24A6C}"/>
              </a:ext>
            </a:extLst>
          </p:cNvPr>
          <p:cNvPicPr>
            <a:picLocks noChangeAspect="1"/>
          </p:cNvPicPr>
          <p:nvPr/>
        </p:nvPicPr>
        <p:blipFill>
          <a:blip r:embed="rId2"/>
          <a:stretch>
            <a:fillRect/>
          </a:stretch>
        </p:blipFill>
        <p:spPr>
          <a:xfrm>
            <a:off x="172586" y="1154450"/>
            <a:ext cx="9096020" cy="2395936"/>
          </a:xfrm>
          <a:prstGeom prst="rect">
            <a:avLst/>
          </a:prstGeom>
        </p:spPr>
      </p:pic>
      <p:sp>
        <p:nvSpPr>
          <p:cNvPr id="2" name="Title 1"/>
          <p:cNvSpPr>
            <a:spLocks noGrp="1"/>
          </p:cNvSpPr>
          <p:nvPr>
            <p:ph type="title"/>
          </p:nvPr>
        </p:nvSpPr>
        <p:spPr/>
        <p:txBody>
          <a:bodyPr/>
          <a:lstStyle/>
          <a:p>
            <a:r>
              <a:rPr lang="en-US" dirty="0"/>
              <a:t>Evacuation timeline</a:t>
            </a:r>
          </a:p>
        </p:txBody>
      </p:sp>
    </p:spTree>
    <p:extLst>
      <p:ext uri="{BB962C8B-B14F-4D97-AF65-F5344CB8AC3E}">
        <p14:creationId xmlns:p14="http://schemas.microsoft.com/office/powerpoint/2010/main" val="167793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9262" y="3550386"/>
            <a:ext cx="8713695" cy="2624708"/>
          </a:xfrm>
          <a:prstGeom prst="rect">
            <a:avLst/>
          </a:prstGeom>
          <a:noFill/>
        </p:spPr>
        <p:txBody>
          <a:bodyPr wrap="square" rtlCol="0" anchor="t">
            <a:noAutofit/>
          </a:bodyPr>
          <a:lstStyle/>
          <a:p>
            <a:pPr marL="800100" lvl="1" indent="-342900">
              <a:buFont typeface="Arial" panose="020B0604020202020204" pitchFamily="34" charset="0"/>
              <a:buChar char="•"/>
            </a:pPr>
            <a:r>
              <a:rPr lang="en-US" dirty="0"/>
              <a:t>Standard Warning Plan and Standard Operating Procedures are </a:t>
            </a:r>
            <a:r>
              <a:rPr lang="en-US" i="1" dirty="0"/>
              <a:t>Written Down</a:t>
            </a:r>
          </a:p>
          <a:p>
            <a:pPr marL="800100" lvl="1" indent="-342900">
              <a:buFont typeface="Arial" panose="020B0604020202020204" pitchFamily="34" charset="0"/>
              <a:buChar char="•"/>
            </a:pPr>
            <a:r>
              <a:rPr lang="en-US" dirty="0"/>
              <a:t>Warning thresholds are in place</a:t>
            </a:r>
          </a:p>
          <a:p>
            <a:pPr marL="800100" lvl="1" indent="-342900">
              <a:buFont typeface="Arial" panose="020B0604020202020204" pitchFamily="34" charset="0"/>
              <a:buChar char="•"/>
            </a:pPr>
            <a:r>
              <a:rPr lang="en-US" dirty="0"/>
              <a:t>SOP drills are conducted</a:t>
            </a:r>
          </a:p>
          <a:p>
            <a:pPr marL="800100" lvl="1" indent="-342900">
              <a:buFont typeface="Arial" panose="020B0604020202020204" pitchFamily="34" charset="0"/>
              <a:buChar char="•"/>
            </a:pPr>
            <a:r>
              <a:rPr lang="en-US" dirty="0"/>
              <a:t>Responsibilities are identified and clearly define authority to issue warnings</a:t>
            </a:r>
            <a:endParaRPr lang="en-US" sz="4000" dirty="0"/>
          </a:p>
        </p:txBody>
      </p:sp>
      <p:pic>
        <p:nvPicPr>
          <p:cNvPr id="3" name="Picture 2" descr="Warning Delay Time Timeline: Threat Detected, Warning Delay, Time Warning Issued">
            <a:extLst>
              <a:ext uri="{FF2B5EF4-FFF2-40B4-BE49-F238E27FC236}">
                <a16:creationId xmlns:a16="http://schemas.microsoft.com/office/drawing/2014/main" id="{9F9848AC-3537-4744-9AD2-0ACDC5D241ED}"/>
              </a:ext>
            </a:extLst>
          </p:cNvPr>
          <p:cNvPicPr>
            <a:picLocks noChangeAspect="1"/>
          </p:cNvPicPr>
          <p:nvPr/>
        </p:nvPicPr>
        <p:blipFill>
          <a:blip r:embed="rId2"/>
          <a:stretch>
            <a:fillRect/>
          </a:stretch>
        </p:blipFill>
        <p:spPr>
          <a:xfrm>
            <a:off x="176210" y="1117769"/>
            <a:ext cx="9096020" cy="2395936"/>
          </a:xfrm>
          <a:prstGeom prst="rect">
            <a:avLst/>
          </a:prstGeom>
        </p:spPr>
      </p:pic>
      <p:sp>
        <p:nvSpPr>
          <p:cNvPr id="2" name="Title 1"/>
          <p:cNvSpPr>
            <a:spLocks noGrp="1"/>
          </p:cNvSpPr>
          <p:nvPr>
            <p:ph type="title"/>
          </p:nvPr>
        </p:nvSpPr>
        <p:spPr/>
        <p:txBody>
          <a:bodyPr/>
          <a:lstStyle/>
          <a:p>
            <a:r>
              <a:rPr lang="en-US" dirty="0"/>
              <a:t>Warning delay time</a:t>
            </a:r>
          </a:p>
        </p:txBody>
      </p:sp>
    </p:spTree>
    <p:extLst>
      <p:ext uri="{BB962C8B-B14F-4D97-AF65-F5344CB8AC3E}">
        <p14:creationId xmlns:p14="http://schemas.microsoft.com/office/powerpoint/2010/main" val="193702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9262" y="3550386"/>
            <a:ext cx="8713695" cy="2624708"/>
          </a:xfrm>
          <a:prstGeom prst="rect">
            <a:avLst/>
          </a:prstGeom>
          <a:noFill/>
        </p:spPr>
        <p:txBody>
          <a:bodyPr wrap="square" rtlCol="0" anchor="t">
            <a:noAutofit/>
          </a:bodyPr>
          <a:lstStyle/>
          <a:p>
            <a:pPr marL="800100" lvl="1" indent="-342900">
              <a:buFont typeface="Arial" panose="020B0604020202020204" pitchFamily="34" charset="0"/>
              <a:buChar char="•"/>
            </a:pPr>
            <a:r>
              <a:rPr lang="en-US" dirty="0"/>
              <a:t>Number and mix of warning channels</a:t>
            </a:r>
          </a:p>
          <a:p>
            <a:pPr marL="800100" lvl="1" indent="-342900">
              <a:buFont typeface="Arial" panose="020B0604020202020204" pitchFamily="34" charset="0"/>
              <a:buChar char="•"/>
            </a:pPr>
            <a:r>
              <a:rPr lang="en-US" dirty="0"/>
              <a:t>Frequency of distribution</a:t>
            </a:r>
          </a:p>
          <a:p>
            <a:pPr marL="800100" lvl="1" indent="-342900">
              <a:buFont typeface="Arial" panose="020B0604020202020204" pitchFamily="34" charset="0"/>
              <a:buChar char="•"/>
            </a:pPr>
            <a:r>
              <a:rPr lang="en-US" dirty="0"/>
              <a:t>Ability to wake people up</a:t>
            </a:r>
          </a:p>
          <a:p>
            <a:pPr marL="800100" lvl="1" indent="-342900">
              <a:buFont typeface="Arial" panose="020B0604020202020204" pitchFamily="34" charset="0"/>
              <a:buChar char="•"/>
            </a:pPr>
            <a:r>
              <a:rPr lang="en-US" dirty="0"/>
              <a:t>Modern technologies</a:t>
            </a:r>
          </a:p>
        </p:txBody>
      </p:sp>
      <p:pic>
        <p:nvPicPr>
          <p:cNvPr id="3" name="Picture 2" descr="Warning Diffusion Timeline: Warning Issued, Warning Diffusion Time, Warning Received">
            <a:extLst>
              <a:ext uri="{FF2B5EF4-FFF2-40B4-BE49-F238E27FC236}">
                <a16:creationId xmlns:a16="http://schemas.microsoft.com/office/drawing/2014/main" id="{DE5755D7-7E24-446E-A306-B110C3E365AB}"/>
              </a:ext>
            </a:extLst>
          </p:cNvPr>
          <p:cNvPicPr>
            <a:picLocks noChangeAspect="1"/>
          </p:cNvPicPr>
          <p:nvPr/>
        </p:nvPicPr>
        <p:blipFill>
          <a:blip r:embed="rId2"/>
          <a:stretch>
            <a:fillRect/>
          </a:stretch>
        </p:blipFill>
        <p:spPr>
          <a:xfrm>
            <a:off x="174992" y="1117769"/>
            <a:ext cx="9096020" cy="2395936"/>
          </a:xfrm>
          <a:prstGeom prst="rect">
            <a:avLst/>
          </a:prstGeom>
        </p:spPr>
      </p:pic>
      <p:sp>
        <p:nvSpPr>
          <p:cNvPr id="2" name="Title 1"/>
          <p:cNvSpPr>
            <a:spLocks noGrp="1"/>
          </p:cNvSpPr>
          <p:nvPr>
            <p:ph type="title"/>
          </p:nvPr>
        </p:nvSpPr>
        <p:spPr/>
        <p:txBody>
          <a:bodyPr/>
          <a:lstStyle/>
          <a:p>
            <a:r>
              <a:rPr lang="en-US" dirty="0"/>
              <a:t>Warning diffusion time</a:t>
            </a:r>
          </a:p>
        </p:txBody>
      </p:sp>
    </p:spTree>
    <p:extLst>
      <p:ext uri="{BB962C8B-B14F-4D97-AF65-F5344CB8AC3E}">
        <p14:creationId xmlns:p14="http://schemas.microsoft.com/office/powerpoint/2010/main" val="31109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9262" y="3550386"/>
            <a:ext cx="8713695" cy="2624708"/>
          </a:xfrm>
          <a:prstGeom prst="rect">
            <a:avLst/>
          </a:prstGeom>
          <a:noFill/>
        </p:spPr>
        <p:txBody>
          <a:bodyPr wrap="square" rtlCol="0" anchor="t">
            <a:noAutofit/>
          </a:bodyPr>
          <a:lstStyle/>
          <a:p>
            <a:pPr marL="800100" lvl="1" indent="-342900">
              <a:buFont typeface="Arial" panose="020B0604020202020204" pitchFamily="34" charset="0"/>
              <a:buChar char="•"/>
            </a:pPr>
            <a:r>
              <a:rPr lang="en-US" dirty="0"/>
              <a:t>Message content and style</a:t>
            </a:r>
          </a:p>
        </p:txBody>
      </p:sp>
      <p:pic>
        <p:nvPicPr>
          <p:cNvPr id="3" name="Picture 2" descr="Protective Action Initiation Timeline: Warning Received, Protective Action Initiation Time, Protective Action Initiated">
            <a:extLst>
              <a:ext uri="{FF2B5EF4-FFF2-40B4-BE49-F238E27FC236}">
                <a16:creationId xmlns:a16="http://schemas.microsoft.com/office/drawing/2014/main" id="{CB324905-BA2F-4371-8C16-4E7AD665DFFA}"/>
              </a:ext>
            </a:extLst>
          </p:cNvPr>
          <p:cNvPicPr>
            <a:picLocks noChangeAspect="1"/>
          </p:cNvPicPr>
          <p:nvPr/>
        </p:nvPicPr>
        <p:blipFill>
          <a:blip r:embed="rId2"/>
          <a:stretch>
            <a:fillRect/>
          </a:stretch>
        </p:blipFill>
        <p:spPr>
          <a:xfrm>
            <a:off x="176210" y="1154450"/>
            <a:ext cx="9096020" cy="2395936"/>
          </a:xfrm>
          <a:prstGeom prst="rect">
            <a:avLst/>
          </a:prstGeom>
        </p:spPr>
      </p:pic>
      <p:sp>
        <p:nvSpPr>
          <p:cNvPr id="2" name="Title 1"/>
          <p:cNvSpPr>
            <a:spLocks noGrp="1"/>
          </p:cNvSpPr>
          <p:nvPr>
            <p:ph type="title"/>
          </p:nvPr>
        </p:nvSpPr>
        <p:spPr/>
        <p:txBody>
          <a:bodyPr/>
          <a:lstStyle/>
          <a:p>
            <a:r>
              <a:rPr lang="en-US" dirty="0"/>
              <a:t>Protective action initiation time</a:t>
            </a:r>
          </a:p>
        </p:txBody>
      </p:sp>
    </p:spTree>
    <p:extLst>
      <p:ext uri="{BB962C8B-B14F-4D97-AF65-F5344CB8AC3E}">
        <p14:creationId xmlns:p14="http://schemas.microsoft.com/office/powerpoint/2010/main" val="178433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9262" y="3550386"/>
            <a:ext cx="8713695" cy="2624708"/>
          </a:xfrm>
          <a:prstGeom prst="rect">
            <a:avLst/>
          </a:prstGeom>
          <a:noFill/>
        </p:spPr>
        <p:txBody>
          <a:bodyPr wrap="square" rtlCol="0" anchor="t">
            <a:noAutofit/>
          </a:bodyPr>
          <a:lstStyle/>
          <a:p>
            <a:pPr marL="800100" lvl="1" indent="-342900">
              <a:buFont typeface="Arial" panose="020B0604020202020204" pitchFamily="34" charset="0"/>
              <a:buChar char="•"/>
            </a:pPr>
            <a:r>
              <a:rPr lang="en-US" dirty="0"/>
              <a:t>Multiple exit routes (means of egress)</a:t>
            </a:r>
          </a:p>
          <a:p>
            <a:pPr marL="800100" lvl="1" indent="-342900">
              <a:buFont typeface="Arial" panose="020B0604020202020204" pitchFamily="34" charset="0"/>
              <a:buChar char="•"/>
            </a:pPr>
            <a:r>
              <a:rPr lang="en-US" dirty="0"/>
              <a:t>Clear direction</a:t>
            </a:r>
          </a:p>
          <a:p>
            <a:pPr marL="800100" lvl="1" indent="-342900">
              <a:buFont typeface="Arial" panose="020B0604020202020204" pitchFamily="34" charset="0"/>
              <a:buChar char="•"/>
            </a:pPr>
            <a:r>
              <a:rPr lang="en-US" dirty="0"/>
              <a:t>Limited congestion</a:t>
            </a:r>
          </a:p>
          <a:p>
            <a:pPr marL="800100" lvl="1" indent="-342900">
              <a:buFont typeface="Arial" panose="020B0604020202020204" pitchFamily="34" charset="0"/>
              <a:buChar char="•"/>
            </a:pPr>
            <a:endParaRPr lang="en-US" dirty="0"/>
          </a:p>
        </p:txBody>
      </p:sp>
      <p:pic>
        <p:nvPicPr>
          <p:cNvPr id="3" name="Picture 2" descr="Timeline: Protective Action Initiated, Evacuation Time, Safety Reached">
            <a:extLst>
              <a:ext uri="{FF2B5EF4-FFF2-40B4-BE49-F238E27FC236}">
                <a16:creationId xmlns:a16="http://schemas.microsoft.com/office/drawing/2014/main" id="{7375FF73-36AF-4818-A6A5-68ED27B486B0}"/>
              </a:ext>
            </a:extLst>
          </p:cNvPr>
          <p:cNvPicPr>
            <a:picLocks noChangeAspect="1"/>
          </p:cNvPicPr>
          <p:nvPr/>
        </p:nvPicPr>
        <p:blipFill>
          <a:blip r:embed="rId2"/>
          <a:stretch>
            <a:fillRect/>
          </a:stretch>
        </p:blipFill>
        <p:spPr>
          <a:xfrm>
            <a:off x="176210" y="1241131"/>
            <a:ext cx="9096020" cy="2395936"/>
          </a:xfrm>
          <a:prstGeom prst="rect">
            <a:avLst/>
          </a:prstGeom>
        </p:spPr>
      </p:pic>
      <p:sp>
        <p:nvSpPr>
          <p:cNvPr id="2" name="Title 1" descr="Evacuation Timeline: Protective Action Initiated, Evacuation Time, Safety Reached"/>
          <p:cNvSpPr>
            <a:spLocks noGrp="1"/>
          </p:cNvSpPr>
          <p:nvPr>
            <p:ph type="title"/>
          </p:nvPr>
        </p:nvSpPr>
        <p:spPr/>
        <p:txBody>
          <a:bodyPr/>
          <a:lstStyle/>
          <a:p>
            <a:r>
              <a:rPr lang="en-US" dirty="0"/>
              <a:t>Evacuation time</a:t>
            </a:r>
          </a:p>
        </p:txBody>
      </p:sp>
    </p:spTree>
    <p:extLst>
      <p:ext uri="{BB962C8B-B14F-4D97-AF65-F5344CB8AC3E}">
        <p14:creationId xmlns:p14="http://schemas.microsoft.com/office/powerpoint/2010/main" val="128004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457200" indent="-457200">
              <a:spcAft>
                <a:spcPts val="600"/>
              </a:spcAft>
              <a:buFont typeface="Arial" panose="020B0604020202020204" pitchFamily="34" charset="0"/>
              <a:buChar char="•"/>
            </a:pPr>
            <a:r>
              <a:rPr lang="en-US" sz="2800" dirty="0"/>
              <a:t>Tool to estimate life loss from a hazard (e.g. dam breach).</a:t>
            </a:r>
          </a:p>
          <a:p>
            <a:pPr marL="457200" indent="-457200">
              <a:spcAft>
                <a:spcPts val="600"/>
              </a:spcAft>
              <a:buFont typeface="Arial" panose="020B0604020202020204" pitchFamily="34" charset="0"/>
              <a:buChar char="•"/>
            </a:pPr>
            <a:r>
              <a:rPr lang="en-US" sz="2800" dirty="0"/>
              <a:t>Ability to </a:t>
            </a:r>
            <a:r>
              <a:rPr lang="en-US" sz="2800" b="1" dirty="0">
                <a:solidFill>
                  <a:schemeClr val="accent2">
                    <a:lumMod val="75000"/>
                  </a:schemeClr>
                </a:solidFill>
              </a:rPr>
              <a:t>track individual people </a:t>
            </a:r>
            <a:r>
              <a:rPr lang="en-US" sz="2800" dirty="0"/>
              <a:t>throughout the warning and evacuation process (Agent based).</a:t>
            </a:r>
          </a:p>
          <a:p>
            <a:pPr marL="457200" indent="-457200">
              <a:spcAft>
                <a:spcPts val="600"/>
              </a:spcAft>
              <a:buFont typeface="Arial" panose="020B0604020202020204" pitchFamily="34" charset="0"/>
              <a:buChar char="•"/>
            </a:pPr>
            <a:r>
              <a:rPr lang="en-US" sz="2800" b="1" dirty="0">
                <a:solidFill>
                  <a:schemeClr val="accent2">
                    <a:lumMod val="75000"/>
                  </a:schemeClr>
                </a:solidFill>
              </a:rPr>
              <a:t>Traffic simulation </a:t>
            </a:r>
            <a:r>
              <a:rPr lang="en-US" sz="2800" dirty="0"/>
              <a:t>engine to estimate the evacuation process.</a:t>
            </a:r>
          </a:p>
          <a:p>
            <a:pPr marL="457200" indent="-457200">
              <a:spcAft>
                <a:spcPts val="600"/>
              </a:spcAft>
              <a:buFont typeface="Arial" panose="020B0604020202020204" pitchFamily="34" charset="0"/>
              <a:buChar char="•"/>
            </a:pPr>
            <a:r>
              <a:rPr lang="en-US" sz="2800" dirty="0"/>
              <a:t>Monte Carlo sampling with uncertainty produces a </a:t>
            </a:r>
            <a:r>
              <a:rPr lang="en-US" sz="2800" b="1" dirty="0">
                <a:solidFill>
                  <a:schemeClr val="accent2">
                    <a:lumMod val="75000"/>
                  </a:schemeClr>
                </a:solidFill>
              </a:rPr>
              <a:t>distribution of life loss results</a:t>
            </a:r>
            <a:r>
              <a:rPr lang="en-US" sz="2800" dirty="0"/>
              <a:t>.</a:t>
            </a:r>
          </a:p>
        </p:txBody>
      </p:sp>
      <p:sp>
        <p:nvSpPr>
          <p:cNvPr id="2" name="Title 1"/>
          <p:cNvSpPr>
            <a:spLocks noGrp="1"/>
          </p:cNvSpPr>
          <p:nvPr>
            <p:ph type="title"/>
          </p:nvPr>
        </p:nvSpPr>
        <p:spPr/>
        <p:txBody>
          <a:bodyPr/>
          <a:lstStyle/>
          <a:p>
            <a:r>
              <a:rPr lang="en-US" dirty="0"/>
              <a:t>What Is HEC-LifeSim?</a:t>
            </a:r>
          </a:p>
        </p:txBody>
      </p:sp>
    </p:spTree>
    <p:extLst>
      <p:ext uri="{BB962C8B-B14F-4D97-AF65-F5344CB8AC3E}">
        <p14:creationId xmlns:p14="http://schemas.microsoft.com/office/powerpoint/2010/main" val="330007334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287999" y="4297836"/>
            <a:ext cx="2398801" cy="1887696"/>
            <a:chOff x="6631458" y="4306800"/>
            <a:chExt cx="2398801" cy="1887696"/>
          </a:xfrm>
        </p:grpSpPr>
        <p:sp>
          <p:nvSpPr>
            <p:cNvPr id="23" name="TextBox 22"/>
            <p:cNvSpPr txBox="1"/>
            <p:nvPr/>
          </p:nvSpPr>
          <p:spPr>
            <a:xfrm>
              <a:off x="6631458" y="4306800"/>
              <a:ext cx="2398801" cy="1887696"/>
            </a:xfrm>
            <a:prstGeom prst="rect">
              <a:avLst/>
            </a:prstGeom>
            <a:solidFill>
              <a:schemeClr val="tx2"/>
            </a:solidFill>
            <a:ln w="12700">
              <a:solidFill>
                <a:schemeClr val="tx1"/>
              </a:solidFill>
            </a:ln>
          </p:spPr>
          <p:txBody>
            <a:bodyPr wrap="square" rtlCol="0">
              <a:spAutoFit/>
            </a:bodyPr>
            <a:lstStyle/>
            <a:p>
              <a:pPr>
                <a:spcBef>
                  <a:spcPts val="350"/>
                </a:spcBef>
                <a:spcAft>
                  <a:spcPts val="350"/>
                </a:spcAft>
              </a:pPr>
              <a:r>
                <a:rPr lang="en-US" sz="1800" dirty="0"/>
                <a:t>Not Warned</a:t>
              </a:r>
            </a:p>
            <a:p>
              <a:pPr>
                <a:spcBef>
                  <a:spcPts val="350"/>
                </a:spcBef>
                <a:spcAft>
                  <a:spcPts val="350"/>
                </a:spcAft>
              </a:pPr>
              <a:r>
                <a:rPr lang="en-US" sz="1800" dirty="0"/>
                <a:t>Warned</a:t>
              </a:r>
            </a:p>
            <a:p>
              <a:pPr>
                <a:spcBef>
                  <a:spcPts val="350"/>
                </a:spcBef>
                <a:spcAft>
                  <a:spcPts val="350"/>
                </a:spcAft>
              </a:pPr>
              <a:r>
                <a:rPr lang="en-US" sz="1800" dirty="0"/>
                <a:t>Mobilized</a:t>
              </a:r>
            </a:p>
            <a:p>
              <a:pPr>
                <a:spcBef>
                  <a:spcPts val="350"/>
                </a:spcBef>
                <a:spcAft>
                  <a:spcPts val="350"/>
                </a:spcAft>
              </a:pPr>
              <a:r>
                <a:rPr lang="en-US" sz="1800" dirty="0"/>
                <a:t>Caught Vehicle</a:t>
              </a:r>
            </a:p>
            <a:p>
              <a:pPr>
                <a:spcBef>
                  <a:spcPts val="350"/>
                </a:spcBef>
                <a:spcAft>
                  <a:spcPts val="350"/>
                </a:spcAft>
              </a:pPr>
              <a:r>
                <a:rPr lang="en-US" sz="1800" dirty="0"/>
                <a:t>Caught Structure</a:t>
              </a:r>
            </a:p>
          </p:txBody>
        </p:sp>
        <p:pic>
          <p:nvPicPr>
            <p:cNvPr id="5" name="Picture 4" descr="Brown colored home means not warned, yellow home means warned, blue car means mobilized, red car means caught vehicle and red home means caught structure"/>
            <p:cNvPicPr>
              <a:picLocks noChangeAspect="1"/>
            </p:cNvPicPr>
            <p:nvPr/>
          </p:nvPicPr>
          <p:blipFill>
            <a:blip r:embed="rId4"/>
            <a:stretch>
              <a:fillRect/>
            </a:stretch>
          </p:blipFill>
          <p:spPr>
            <a:xfrm>
              <a:off x="8610089" y="4339398"/>
              <a:ext cx="252876" cy="1753275"/>
            </a:xfrm>
            <a:prstGeom prst="rect">
              <a:avLst/>
            </a:prstGeom>
          </p:spPr>
        </p:pic>
      </p:grpSp>
      <p:pic>
        <p:nvPicPr>
          <p:cNvPr id="3" name="Warning Dissemination Example" descr="Warning Dissemination example ma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1975" y="1157926"/>
            <a:ext cx="6087850" cy="5027606"/>
          </a:xfrm>
          <a:prstGeom prst="rect">
            <a:avLst/>
          </a:prstGeom>
        </p:spPr>
      </p:pic>
      <p:cxnSp>
        <p:nvCxnSpPr>
          <p:cNvPr id="7" name="Straight Connector 6">
            <a:extLst>
              <a:ext uri="{C183D7F6-B498-43B3-948B-1728B52AA6E4}">
                <adec:decorative xmlns:adec="http://schemas.microsoft.com/office/drawing/2017/decorative" val="1"/>
              </a:ext>
            </a:extLst>
          </p:cNvPr>
          <p:cNvCxnSpPr/>
          <p:nvPr/>
        </p:nvCxnSpPr>
        <p:spPr>
          <a:xfrm>
            <a:off x="6219825" y="1543050"/>
            <a:ext cx="0" cy="21050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364" name="Picture 4" descr="Line graph: X axis is time in minutes and y axis is % of population warned"/>
          <p:cNvPicPr>
            <a:picLocks noChangeAspect="1" noChangeArrowheads="1"/>
          </p:cNvPicPr>
          <p:nvPr/>
        </p:nvPicPr>
        <p:blipFill>
          <a:blip r:embed="rId6" cstate="print"/>
          <a:srcRect/>
          <a:stretch>
            <a:fillRect/>
          </a:stretch>
        </p:blipFill>
        <p:spPr bwMode="auto">
          <a:xfrm>
            <a:off x="5610225" y="1452563"/>
            <a:ext cx="3429000" cy="2714625"/>
          </a:xfrm>
          <a:prstGeom prst="rect">
            <a:avLst/>
          </a:prstGeom>
          <a:noFill/>
          <a:ln w="9525">
            <a:solidFill>
              <a:schemeClr val="tx1"/>
            </a:solidFill>
            <a:miter lim="800000"/>
            <a:headEnd/>
            <a:tailEnd/>
          </a:ln>
        </p:spPr>
      </p:pic>
      <p:sp>
        <p:nvSpPr>
          <p:cNvPr id="4" name="Title 3"/>
          <p:cNvSpPr>
            <a:spLocks noGrp="1"/>
          </p:cNvSpPr>
          <p:nvPr>
            <p:ph type="title"/>
          </p:nvPr>
        </p:nvSpPr>
        <p:spPr/>
        <p:txBody>
          <a:bodyPr/>
          <a:lstStyle/>
          <a:p>
            <a:r>
              <a:rPr lang="en-US" dirty="0"/>
              <a:t>Warning and mobilization</a:t>
            </a:r>
          </a:p>
        </p:txBody>
      </p:sp>
    </p:spTree>
    <p:extLst>
      <p:ext uri="{BB962C8B-B14F-4D97-AF65-F5344CB8AC3E}">
        <p14:creationId xmlns:p14="http://schemas.microsoft.com/office/powerpoint/2010/main" val="253205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63" presetClass="path" presetSubtype="0" accel="50000" decel="50000" fill="hold" nodeType="withEffect">
                                  <p:stCondLst>
                                    <p:cond delay="0"/>
                                  </p:stCondLst>
                                  <p:childTnLst>
                                    <p:animMotion origin="layout" path="M 1.66667E-6 -2.22222E-6 L 0.17378 -2.22222E-6 " pathEditMode="relative" rAng="0" ptsTypes="AA">
                                      <p:cBhvr>
                                        <p:cTn id="8" dur="20000" fill="hold"/>
                                        <p:tgtEl>
                                          <p:spTgt spid="7"/>
                                        </p:tgtEl>
                                        <p:attrNameLst>
                                          <p:attrName>ppt_x</p:attrName>
                                          <p:attrName>ppt_y</p:attrName>
                                        </p:attrNameLst>
                                      </p:cBhvr>
                                      <p:rCtr x="8681" y="0"/>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timing>
</p:sld>
</file>

<file path=ppt/theme/theme1.xml><?xml version="1.0" encoding="utf-8"?>
<a:theme xmlns:a="http://schemas.openxmlformats.org/drawingml/2006/main" name="Title Slide Templates">
  <a:themeElements>
    <a:clrScheme name="Custom 2">
      <a:dk1>
        <a:srgbClr val="000000"/>
      </a:dk1>
      <a:lt1>
        <a:srgbClr val="FFFFFF"/>
      </a:lt1>
      <a:dk2>
        <a:srgbClr val="83847A"/>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716D87-7E03-45E0-B0FD-33082A230BB4}" vid="{2FBFD162-1A33-4D3C-9A4E-25AC5DA4971C}"/>
    </a:ext>
  </a:extLst>
</a:theme>
</file>

<file path=ppt/theme/theme2.xml><?xml version="1.0" encoding="utf-8"?>
<a:theme xmlns:a="http://schemas.openxmlformats.org/drawingml/2006/main" name="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CFEBA2CBFA1C243A6B0CE2D5E0B70A2" ma:contentTypeVersion="0" ma:contentTypeDescription="Create a new document." ma:contentTypeScope="" ma:versionID="17835c96548f9d907e88f883bb12bb30">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425E201-5902-41E7-9273-7322F4F26CF6}">
  <ds:schemaRefs>
    <ds:schemaRef ds:uri="http://schemas.microsoft.com/sharepoint/v3/contenttype/forms"/>
  </ds:schemaRefs>
</ds:datastoreItem>
</file>

<file path=customXml/itemProps2.xml><?xml version="1.0" encoding="utf-8"?>
<ds:datastoreItem xmlns:ds="http://schemas.openxmlformats.org/officeDocument/2006/customXml" ds:itemID="{1EAC52AD-59CD-44A5-B428-8850F24DAB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F189655D-531A-4AA7-A25F-8840668F401B}">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917</TotalTime>
  <Words>435</Words>
  <Application>Microsoft Office PowerPoint</Application>
  <PresentationFormat>On-screen Show (4:3)</PresentationFormat>
  <Paragraphs>77</Paragraphs>
  <Slides>21</Slides>
  <Notes>1</Notes>
  <HiddenSlides>0</HiddenSlides>
  <MMClips>3</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21</vt:i4>
      </vt:variant>
    </vt:vector>
  </HeadingPairs>
  <TitlesOfParts>
    <vt:vector size="25" baseType="lpstr">
      <vt:lpstr>Arial</vt:lpstr>
      <vt:lpstr>Calibri</vt:lpstr>
      <vt:lpstr>Title Slide Templates</vt:lpstr>
      <vt:lpstr>Content Templates</vt:lpstr>
      <vt:lpstr>advancements In Evacuation modeling</vt:lpstr>
      <vt:lpstr>outline</vt:lpstr>
      <vt:lpstr>Evacuation timeline</vt:lpstr>
      <vt:lpstr>Warning delay time</vt:lpstr>
      <vt:lpstr>Warning diffusion time</vt:lpstr>
      <vt:lpstr>Protective action initiation time</vt:lpstr>
      <vt:lpstr>Evacuation time</vt:lpstr>
      <vt:lpstr>What Is HEC-LifeSim?</vt:lpstr>
      <vt:lpstr>Warning and mobilization</vt:lpstr>
      <vt:lpstr>Evacuation in hec-lifesim</vt:lpstr>
      <vt:lpstr>Application - northern Australia</vt:lpstr>
      <vt:lpstr>Application - oroville</vt:lpstr>
      <vt:lpstr>Oroville – warning delay time</vt:lpstr>
      <vt:lpstr>Oroville Evacuation orders</vt:lpstr>
      <vt:lpstr>Oroville evacuation orders cont.</vt:lpstr>
      <vt:lpstr>Oroville - Warning diffusion (Survey)</vt:lpstr>
      <vt:lpstr>Oroville Protective action initiation (survey)</vt:lpstr>
      <vt:lpstr>Oroville non-evacuation</vt:lpstr>
      <vt:lpstr>Oroville Evacuation time</vt:lpstr>
      <vt:lpstr>Oroville Traffic comparison</vt:lpstr>
      <vt:lpstr>Calibrated hec-lifesim Oroville model</vt:lpstr>
    </vt:vector>
  </TitlesOfParts>
  <Company>United States Army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Tools to Assist with Evacuation Planning</dc:title>
  <dc:subject>Dam Safety</dc:subject>
  <dc:creator>FEMA</dc:creator>
  <cp:keywords>dam safety, tools, assistance, evacuation, evacuation planning, ndsp, national dam safety program, technical assistance</cp:keywords>
  <cp:lastModifiedBy>Christina Zagara</cp:lastModifiedBy>
  <cp:revision>127</cp:revision>
  <dcterms:created xsi:type="dcterms:W3CDTF">2016-05-03T16:10:38Z</dcterms:created>
  <dcterms:modified xsi:type="dcterms:W3CDTF">2019-02-13T17:22:48Z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0x0101000CFEBA2CBFA1C243A6B0CE2D5E0B70A2</vt:lpwstr>
  </property>
</Properties>
</file>